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F5B87CD9-6E4A-45A8-AC1D-39EAEBCE353E}"/>
              </a:ext>
            </a:extLst>
          </p:cNvPr>
          <p:cNvSpPr>
            <a:spLocks noGrp="1"/>
          </p:cNvSpPr>
          <p:nvPr/>
        </p:nvSpPr>
        <p:spPr>
          <a:xfrm>
            <a:off x="514350" y="514350"/>
            <a:ext cx="114300" cy="5334000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723386E3-9C7D-41BB-83BB-46EBB031BFAC}"/>
              </a:ext>
            </a:extLst>
          </p:cNvPr>
          <p:cNvSpPr>
            <a:spLocks noGrp="1"/>
          </p:cNvSpPr>
          <p:nvPr/>
        </p:nvSpPr>
        <p:spPr>
          <a:xfrm>
            <a:off x="895350" y="742950"/>
            <a:ext cx="5334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2563EB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MODERNÍ POWERPOINT ŠABLONA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A9D6500-C82D-4F60-A9C9-5E4638C8268A}"/>
              </a:ext>
            </a:extLst>
          </p:cNvPr>
          <p:cNvSpPr>
            <a:spLocks noGrp="1"/>
          </p:cNvSpPr>
          <p:nvPr/>
        </p:nvSpPr>
        <p:spPr>
          <a:xfrm>
            <a:off x="895350" y="1619250"/>
            <a:ext cx="64770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6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46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Školní a technické prezentace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A89FF7DE-86E7-47D1-9191-601DE129E9BF}"/>
              </a:ext>
            </a:extLst>
          </p:cNvPr>
          <p:cNvSpPr>
            <a:spLocks noGrp="1"/>
          </p:cNvSpPr>
          <p:nvPr/>
        </p:nvSpPr>
        <p:spPr>
          <a:xfrm>
            <a:off x="895350" y="3486150"/>
            <a:ext cx="5905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lang="cs-CZ" sz="1800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i tmavá verze, tabulky, porovnání, ikonové slidy a návod k úpravě.</a:t>
            </a:r>
            <a:endParaRPr sz="1800" b="0" dirty="0">
              <a:solidFill>
                <a:srgbClr val="596173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61B4FDE-97C7-4ED6-B616-FEA37E337932}"/>
              </a:ext>
            </a:extLst>
          </p:cNvPr>
          <p:cNvSpPr>
            <a:spLocks noGrp="1"/>
          </p:cNvSpPr>
          <p:nvPr/>
        </p:nvSpPr>
        <p:spPr>
          <a:xfrm>
            <a:off x="895350" y="4876800"/>
            <a:ext cx="1695450" cy="5143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24A9F857-F912-49F6-9917-CBFB208AA92A}"/>
              </a:ext>
            </a:extLst>
          </p:cNvPr>
          <p:cNvSpPr>
            <a:spLocks noGrp="1"/>
          </p:cNvSpPr>
          <p:nvPr/>
        </p:nvSpPr>
        <p:spPr>
          <a:xfrm>
            <a:off x="1181100" y="5019675"/>
            <a:ext cx="1143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12 slidů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873A8F8D-41A4-4373-ACAC-C9CFEFD3F882}"/>
              </a:ext>
            </a:extLst>
          </p:cNvPr>
          <p:cNvSpPr>
            <a:spLocks noGrp="1"/>
          </p:cNvSpPr>
          <p:nvPr/>
        </p:nvSpPr>
        <p:spPr>
          <a:xfrm>
            <a:off x="7410450" y="1123950"/>
            <a:ext cx="3790950" cy="3771900"/>
          </a:xfrm>
          <a:prstGeom prst="rect">
            <a:avLst/>
          </a:prstGeom>
          <a:solidFill>
            <a:srgbClr val="EEF2F7"/>
          </a:solidFill>
          <a:ln w="9525">
            <a:solidFill>
              <a:srgbClr val="D6DAE2"/>
            </a:solidFill>
            <a:prstDash val="solid"/>
          </a:ln>
        </p:spPr>
      </p:sp>
      <p:pic>
        <p:nvPicPr>
          <p:cNvPr id="18" name="Grafický objekt 1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8982075" y="2495550"/>
            <a:ext cx="647700" cy="64770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F6F3435C-1A81-4726-9B4A-697127060364}"/>
              </a:ext>
            </a:extLst>
          </p:cNvPr>
          <p:cNvSpPr>
            <a:spLocks noGrp="1"/>
          </p:cNvSpPr>
          <p:nvPr/>
        </p:nvSpPr>
        <p:spPr>
          <a:xfrm>
            <a:off x="7677150" y="3276600"/>
            <a:ext cx="32575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425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Vložte vlastní vizuál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BB226E92-9DA6-4AB7-AEE4-52C6ECF45C7B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37953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id="{5D03737E-82BB-4B8F-A7FB-94DF95B035EA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TMAVÁ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CB8CB2FD-6739-4FC6-8CD0-5D2AF77B139E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Porovnání v tmavém stylu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6D706C13-5580-4F42-B6A1-3829F8262E47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30384F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12352F01-218A-4790-A3DA-6B58090E3280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10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1686B54-98EC-40C3-927C-5B88B7D738C0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4762500" cy="285750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15DFAF1C-209B-404C-87D7-AC06AF1997AE}"/>
              </a:ext>
            </a:extLst>
          </p:cNvPr>
          <p:cNvSpPr>
            <a:spLocks noGrp="1"/>
          </p:cNvSpPr>
          <p:nvPr/>
        </p:nvSpPr>
        <p:spPr>
          <a:xfrm>
            <a:off x="6686550" y="2343150"/>
            <a:ext cx="4762500" cy="285750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6561296-F3A5-4884-9BA7-0FA476CF8785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4762500" cy="85725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E0C306FF-4F95-4C1C-8E1F-8E712D73F43F}"/>
              </a:ext>
            </a:extLst>
          </p:cNvPr>
          <p:cNvSpPr>
            <a:spLocks noGrp="1"/>
          </p:cNvSpPr>
          <p:nvPr/>
        </p:nvSpPr>
        <p:spPr>
          <a:xfrm>
            <a:off x="6686550" y="2343150"/>
            <a:ext cx="4762500" cy="85725"/>
          </a:xfrm>
          <a:prstGeom prst="rect">
            <a:avLst/>
          </a:prstGeom>
          <a:solidFill>
            <a:srgbClr val="F97316"/>
          </a:solidFill>
          <a:ln w="9525">
            <a:solidFill>
              <a:srgbClr val="F97316"/>
            </a:solidFill>
            <a:prstDash val="solid"/>
          </a:ln>
        </p:spPr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6B0997E-7F71-4BE2-8854-6FE66CD816DB}"/>
              </a:ext>
            </a:extLst>
          </p:cNvPr>
          <p:cNvSpPr>
            <a:spLocks noGrp="1"/>
          </p:cNvSpPr>
          <p:nvPr/>
        </p:nvSpPr>
        <p:spPr>
          <a:xfrm>
            <a:off x="1028700" y="27051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Řešení 1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D2552853-1660-4B35-9A3F-FFF7C38E9DA5}"/>
              </a:ext>
            </a:extLst>
          </p:cNvPr>
          <p:cNvSpPr>
            <a:spLocks noGrp="1"/>
          </p:cNvSpPr>
          <p:nvPr/>
        </p:nvSpPr>
        <p:spPr>
          <a:xfrm>
            <a:off x="6972300" y="27051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Řešení 2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2F5EE3F6-59EA-4C9C-86A9-388C939A7D06}"/>
              </a:ext>
            </a:extLst>
          </p:cNvPr>
          <p:cNvSpPr>
            <a:spLocks noGrp="1"/>
          </p:cNvSpPr>
          <p:nvPr/>
        </p:nvSpPr>
        <p:spPr>
          <a:xfrm>
            <a:off x="1066800" y="3467100"/>
            <a:ext cx="41148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hlavní argument</a:t>
            </a:r>
          </a:p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důležitá výhoda</a:t>
            </a:r>
          </a:p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riziko nebo omezení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F2195DE6-0954-47AF-AED1-C4CB12FCE973}"/>
              </a:ext>
            </a:extLst>
          </p:cNvPr>
          <p:cNvSpPr>
            <a:spLocks noGrp="1"/>
          </p:cNvSpPr>
          <p:nvPr/>
        </p:nvSpPr>
        <p:spPr>
          <a:xfrm>
            <a:off x="7010400" y="3467100"/>
            <a:ext cx="41148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hlavní argument</a:t>
            </a:r>
          </a:p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důležitá výhoda</a:t>
            </a:r>
          </a:p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• riziko nebo omezení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57B82355-F8B0-440A-B732-35B64EACD79A}"/>
              </a:ext>
            </a:extLst>
          </p:cNvPr>
          <p:cNvSpPr>
            <a:spLocks noGrp="1"/>
          </p:cNvSpPr>
          <p:nvPr/>
        </p:nvSpPr>
        <p:spPr>
          <a:xfrm>
            <a:off x="5781675" y="3448050"/>
            <a:ext cx="6096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285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277715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>
            <a:extLst>
              <a:ext uri="{FF2B5EF4-FFF2-40B4-BE49-F238E27FC236}">
                <a16:creationId xmlns:a16="http://schemas.microsoft.com/office/drawing/2014/main" id="{8A4C6763-40A7-48DE-8CB6-5DEE66046607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ZÁVĚR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3314D031-D271-4420-A24F-8356576215A5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Co si má publikum odnést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65932730-6373-48B2-B67B-05892C7E3A99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30384F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C2CDDEE9-9BB1-4790-8F55-FB358FE6DBF2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11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13ED95A1-1BDB-4288-B626-B809CC0B5EE9}"/>
              </a:ext>
            </a:extLst>
          </p:cNvPr>
          <p:cNvSpPr>
            <a:spLocks noGrp="1"/>
          </p:cNvSpPr>
          <p:nvPr/>
        </p:nvSpPr>
        <p:spPr>
          <a:xfrm>
            <a:off x="895350" y="2381250"/>
            <a:ext cx="4381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700" b="1">
                <a:solidFill>
                  <a:srgbClr val="2563EB"/>
                </a:solidFill>
                <a:latin typeface="Aptos"/>
                <a:ea typeface="Aptos"/>
                <a:cs typeface="Aptos"/>
              </a:defRPr>
            </a:pPr>
            <a:r>
              <a:rPr sz="270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1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49990E4E-42EE-40D7-8836-D68AA761AA5D}"/>
              </a:ext>
            </a:extLst>
          </p:cNvPr>
          <p:cNvSpPr>
            <a:spLocks noGrp="1"/>
          </p:cNvSpPr>
          <p:nvPr/>
        </p:nvSpPr>
        <p:spPr>
          <a:xfrm>
            <a:off x="1466850" y="2419350"/>
            <a:ext cx="79057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Hlavní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závěr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napište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jednou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jasnou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</a:t>
            </a:r>
            <a:r>
              <a:rPr sz="2100" b="1" dirty="0" err="1">
                <a:solidFill>
                  <a:srgbClr val="FFFFFF"/>
                </a:solidFill>
                <a:latin typeface="Aptos"/>
                <a:ea typeface="Aptos"/>
                <a:cs typeface="Aptos"/>
              </a:rPr>
              <a:t>větou</a:t>
            </a:r>
            <a:r>
              <a:rPr sz="21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.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05CFEE12-9129-4B35-8BC9-ED3DECB9780C}"/>
              </a:ext>
            </a:extLst>
          </p:cNvPr>
          <p:cNvSpPr>
            <a:spLocks noGrp="1"/>
          </p:cNvSpPr>
          <p:nvPr/>
        </p:nvSpPr>
        <p:spPr>
          <a:xfrm>
            <a:off x="895350" y="3333750"/>
            <a:ext cx="4381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700" b="1">
                <a:solidFill>
                  <a:srgbClr val="16A34A"/>
                </a:solidFill>
                <a:latin typeface="Aptos"/>
                <a:ea typeface="Aptos"/>
                <a:cs typeface="Aptos"/>
              </a:defRPr>
            </a:pPr>
            <a:r>
              <a:rPr sz="2700" b="1">
                <a:solidFill>
                  <a:srgbClr val="16A34A"/>
                </a:solidFill>
                <a:latin typeface="Aptos"/>
                <a:ea typeface="Aptos"/>
                <a:cs typeface="Aptos"/>
              </a:rPr>
              <a:t>2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DF87FF73-C466-4F6B-8FAB-443F665C6441}"/>
              </a:ext>
            </a:extLst>
          </p:cNvPr>
          <p:cNvSpPr>
            <a:spLocks noGrp="1"/>
          </p:cNvSpPr>
          <p:nvPr/>
        </p:nvSpPr>
        <p:spPr>
          <a:xfrm>
            <a:off x="1466850" y="3371850"/>
            <a:ext cx="8477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1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Doplňte doporučení, další krok nebo otázku k diskuzi.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A515A07-8E99-48BC-8641-B4ADBD497695}"/>
              </a:ext>
            </a:extLst>
          </p:cNvPr>
          <p:cNvSpPr>
            <a:spLocks noGrp="1"/>
          </p:cNvSpPr>
          <p:nvPr/>
        </p:nvSpPr>
        <p:spPr>
          <a:xfrm>
            <a:off x="895350" y="4286250"/>
            <a:ext cx="4381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700" b="1">
                <a:solidFill>
                  <a:srgbClr val="F97316"/>
                </a:solidFill>
                <a:latin typeface="Aptos"/>
                <a:ea typeface="Aptos"/>
                <a:cs typeface="Aptos"/>
              </a:defRPr>
            </a:pPr>
            <a:r>
              <a:rPr sz="2700" b="1">
                <a:solidFill>
                  <a:srgbClr val="F97316"/>
                </a:solidFill>
                <a:latin typeface="Aptos"/>
                <a:ea typeface="Aptos"/>
                <a:cs typeface="Aptos"/>
              </a:rPr>
              <a:t>3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7E442E96-2875-48A4-AA1E-82E64931DB09}"/>
              </a:ext>
            </a:extLst>
          </p:cNvPr>
          <p:cNvSpPr>
            <a:spLocks noGrp="1"/>
          </p:cNvSpPr>
          <p:nvPr/>
        </p:nvSpPr>
        <p:spPr>
          <a:xfrm>
            <a:off x="1466850" y="4324350"/>
            <a:ext cx="857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21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Nechte na konci jeden silný argument, ne dlouhý seznam.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4270A0BD-378B-4CF6-99CD-9E47B2D6E386}"/>
              </a:ext>
            </a:extLst>
          </p:cNvPr>
          <p:cNvSpPr>
            <a:spLocks noGrp="1"/>
          </p:cNvSpPr>
          <p:nvPr/>
        </p:nvSpPr>
        <p:spPr>
          <a:xfrm>
            <a:off x="819150" y="5429250"/>
            <a:ext cx="9620250" cy="5524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B11CFA4C-24C5-4935-94D6-B1856455040E}"/>
              </a:ext>
            </a:extLst>
          </p:cNvPr>
          <p:cNvSpPr>
            <a:spLocks noGrp="1"/>
          </p:cNvSpPr>
          <p:nvPr/>
        </p:nvSpPr>
        <p:spPr>
          <a:xfrm>
            <a:off x="1143000" y="5581650"/>
            <a:ext cx="8953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Doporučení: [sem napište finální rozhodnutí nebo shrnutí]</a:t>
            </a:r>
          </a:p>
        </p:txBody>
      </p:sp>
    </p:spTree>
    <p:extLst>
      <p:ext uri="{BB962C8B-B14F-4D97-AF65-F5344CB8AC3E}">
        <p14:creationId xmlns:p14="http://schemas.microsoft.com/office/powerpoint/2010/main" val="158884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élník 20">
            <a:extLst>
              <a:ext uri="{FF2B5EF4-FFF2-40B4-BE49-F238E27FC236}">
                <a16:creationId xmlns:a16="http://schemas.microsoft.com/office/drawing/2014/main" id="{8F54F1DA-FD1A-4124-BB64-B347FF51CA09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NÁVOD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4986E9CF-F5FA-4136-AB4A-EF2B877CDAC7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Jak </a:t>
            </a:r>
            <a:r>
              <a:rPr sz="3150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šablonu</a:t>
            </a:r>
            <a:r>
              <a:rPr sz="3150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3150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rychle</a:t>
            </a:r>
            <a:r>
              <a:rPr sz="3150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3150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přepsat</a:t>
            </a:r>
            <a:endParaRPr sz="3150" b="1" dirty="0">
              <a:solidFill>
                <a:srgbClr val="111827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EB81E9A-62EF-4C1C-8280-F78DCFBCB57F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8FF997D4-B6A1-4551-902F-F103F8257C4E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12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8ABEBEA6-77EC-4EFA-B745-9E732F22FEB1}"/>
              </a:ext>
            </a:extLst>
          </p:cNvPr>
          <p:cNvSpPr>
            <a:spLocks noGrp="1"/>
          </p:cNvSpPr>
          <p:nvPr/>
        </p:nvSpPr>
        <p:spPr>
          <a:xfrm>
            <a:off x="723900" y="2190750"/>
            <a:ext cx="533400" cy="533400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16FC340D-9C4C-4ADD-8F63-444428E86D1A}"/>
              </a:ext>
            </a:extLst>
          </p:cNvPr>
          <p:cNvSpPr>
            <a:spLocks noGrp="1"/>
          </p:cNvSpPr>
          <p:nvPr/>
        </p:nvSpPr>
        <p:spPr>
          <a:xfrm>
            <a:off x="723900" y="2314575"/>
            <a:ext cx="5334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1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CFAB955-01BD-4B5A-9857-9881CFEB1928}"/>
              </a:ext>
            </a:extLst>
          </p:cNvPr>
          <p:cNvSpPr>
            <a:spLocks noGrp="1"/>
          </p:cNvSpPr>
          <p:nvPr/>
        </p:nvSpPr>
        <p:spPr>
          <a:xfrm>
            <a:off x="1543050" y="2171700"/>
            <a:ext cx="3048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Přepište</a:t>
            </a:r>
            <a:r>
              <a:rPr sz="1875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nadpisy</a:t>
            </a:r>
            <a:endParaRPr sz="1875" b="1" dirty="0">
              <a:solidFill>
                <a:srgbClr val="111827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8C067B8-33E3-4D5E-A3EF-6A23A6E76F49}"/>
              </a:ext>
            </a:extLst>
          </p:cNvPr>
          <p:cNvSpPr>
            <a:spLocks noGrp="1"/>
          </p:cNvSpPr>
          <p:nvPr/>
        </p:nvSpPr>
        <p:spPr>
          <a:xfrm>
            <a:off x="4762500" y="2209800"/>
            <a:ext cx="600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Klikněte do textového pole a nahraďte hranaté závorky vlastním textem.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17A42F5C-BB0E-4523-9F9C-65387F147E65}"/>
              </a:ext>
            </a:extLst>
          </p:cNvPr>
          <p:cNvSpPr>
            <a:spLocks noGrp="1"/>
          </p:cNvSpPr>
          <p:nvPr/>
        </p:nvSpPr>
        <p:spPr>
          <a:xfrm>
            <a:off x="723900" y="3009900"/>
            <a:ext cx="533400" cy="533400"/>
          </a:xfrm>
          <a:prstGeom prst="rect">
            <a:avLst/>
          </a:prstGeom>
          <a:solidFill>
            <a:srgbClr val="16A34A"/>
          </a:solidFill>
          <a:ln w="9525">
            <a:solidFill>
              <a:srgbClr val="16A34A"/>
            </a:solidFill>
            <a:prstDash val="solid"/>
          </a:ln>
        </p:spPr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AE6BD46E-1ADE-4725-B4C9-5AD1637458BD}"/>
              </a:ext>
            </a:extLst>
          </p:cNvPr>
          <p:cNvSpPr>
            <a:spLocks noGrp="1"/>
          </p:cNvSpPr>
          <p:nvPr/>
        </p:nvSpPr>
        <p:spPr>
          <a:xfrm>
            <a:off x="723900" y="3133725"/>
            <a:ext cx="5334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2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36880319-3101-44C0-886A-D17C73F743F0}"/>
              </a:ext>
            </a:extLst>
          </p:cNvPr>
          <p:cNvSpPr>
            <a:spLocks noGrp="1"/>
          </p:cNvSpPr>
          <p:nvPr/>
        </p:nvSpPr>
        <p:spPr>
          <a:xfrm>
            <a:off x="1543050" y="2990850"/>
            <a:ext cx="3048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Zkraťte</a:t>
            </a:r>
            <a:r>
              <a:rPr sz="1875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odstavce</a:t>
            </a:r>
            <a:endParaRPr sz="1875" b="1" dirty="0">
              <a:solidFill>
                <a:srgbClr val="111827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D2AEFD44-2987-4013-8381-1F2EDAB7E6A6}"/>
              </a:ext>
            </a:extLst>
          </p:cNvPr>
          <p:cNvSpPr>
            <a:spLocks noGrp="1"/>
          </p:cNvSpPr>
          <p:nvPr/>
        </p:nvSpPr>
        <p:spPr>
          <a:xfrm>
            <a:off x="4762500" y="3028950"/>
            <a:ext cx="600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Na slide patří 1 hlavní myšlenka a krátké věty, ne celý referát.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B041E2D3-22AA-43DF-AB49-3B47D8B2ACA6}"/>
              </a:ext>
            </a:extLst>
          </p:cNvPr>
          <p:cNvSpPr>
            <a:spLocks noGrp="1"/>
          </p:cNvSpPr>
          <p:nvPr/>
        </p:nvSpPr>
        <p:spPr>
          <a:xfrm>
            <a:off x="723900" y="3829050"/>
            <a:ext cx="533400" cy="533400"/>
          </a:xfrm>
          <a:prstGeom prst="rect">
            <a:avLst/>
          </a:prstGeom>
          <a:solidFill>
            <a:srgbClr val="F97316"/>
          </a:solidFill>
          <a:ln w="9525">
            <a:solidFill>
              <a:srgbClr val="F97316"/>
            </a:solidFill>
            <a:prstDash val="solid"/>
          </a:ln>
        </p:spPr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69E4CF19-E452-44D9-925E-390A1F13D1F2}"/>
              </a:ext>
            </a:extLst>
          </p:cNvPr>
          <p:cNvSpPr>
            <a:spLocks noGrp="1"/>
          </p:cNvSpPr>
          <p:nvPr/>
        </p:nvSpPr>
        <p:spPr>
          <a:xfrm>
            <a:off x="723900" y="3952875"/>
            <a:ext cx="5334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3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495ED644-C714-416E-AEFD-F101C17008CA}"/>
              </a:ext>
            </a:extLst>
          </p:cNvPr>
          <p:cNvSpPr>
            <a:spLocks noGrp="1"/>
          </p:cNvSpPr>
          <p:nvPr/>
        </p:nvSpPr>
        <p:spPr>
          <a:xfrm>
            <a:off x="1543050" y="3810000"/>
            <a:ext cx="3048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Vyměňte</a:t>
            </a:r>
            <a:r>
              <a:rPr sz="1875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ikony</a:t>
            </a:r>
            <a:endParaRPr sz="1875" b="1" dirty="0">
              <a:solidFill>
                <a:srgbClr val="111827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E9209726-170A-4733-A66E-2D00C38D2727}"/>
              </a:ext>
            </a:extLst>
          </p:cNvPr>
          <p:cNvSpPr>
            <a:spLocks noGrp="1"/>
          </p:cNvSpPr>
          <p:nvPr/>
        </p:nvSpPr>
        <p:spPr>
          <a:xfrm>
            <a:off x="4762500" y="3848100"/>
            <a:ext cx="600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Ikony nechte ve stejném místě, jen změňte jejich význam nebo barvu.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531DE66D-97BE-4C7E-9DC9-7ACDF1B5844A}"/>
              </a:ext>
            </a:extLst>
          </p:cNvPr>
          <p:cNvSpPr>
            <a:spLocks noGrp="1"/>
          </p:cNvSpPr>
          <p:nvPr/>
        </p:nvSpPr>
        <p:spPr>
          <a:xfrm>
            <a:off x="723900" y="4648200"/>
            <a:ext cx="533400" cy="533400"/>
          </a:xfrm>
          <a:prstGeom prst="rect">
            <a:avLst/>
          </a:prstGeom>
          <a:solidFill>
            <a:srgbClr val="7C3AED"/>
          </a:solidFill>
          <a:ln w="9525">
            <a:solidFill>
              <a:srgbClr val="7C3AED"/>
            </a:solidFill>
            <a:prstDash val="solid"/>
          </a:ln>
        </p:spPr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ACBC121A-FD50-4998-BD54-CDFF1BD2AA59}"/>
              </a:ext>
            </a:extLst>
          </p:cNvPr>
          <p:cNvSpPr>
            <a:spLocks noGrp="1"/>
          </p:cNvSpPr>
          <p:nvPr/>
        </p:nvSpPr>
        <p:spPr>
          <a:xfrm>
            <a:off x="723900" y="4736783"/>
            <a:ext cx="5334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4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60FC0F76-BD20-4B8C-A2D2-C69DD22035F5}"/>
              </a:ext>
            </a:extLst>
          </p:cNvPr>
          <p:cNvSpPr>
            <a:spLocks noGrp="1"/>
          </p:cNvSpPr>
          <p:nvPr/>
        </p:nvSpPr>
        <p:spPr>
          <a:xfrm>
            <a:off x="1543050" y="4629150"/>
            <a:ext cx="3048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Duplikujte</a:t>
            </a:r>
            <a:r>
              <a:rPr sz="1875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layout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DF547CEE-B11D-4859-9B79-BCA242877F8E}"/>
              </a:ext>
            </a:extLst>
          </p:cNvPr>
          <p:cNvSpPr>
            <a:spLocks noGrp="1"/>
          </p:cNvSpPr>
          <p:nvPr/>
        </p:nvSpPr>
        <p:spPr>
          <a:xfrm>
            <a:off x="4762500" y="4667250"/>
            <a:ext cx="6000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Pravým tlačítkem zkopírujte slide, který se vám hodí, a přepište obsah.</a:t>
            </a:r>
          </a:p>
        </p:txBody>
      </p:sp>
    </p:spTree>
    <p:extLst>
      <p:ext uri="{BB962C8B-B14F-4D97-AF65-F5344CB8AC3E}">
        <p14:creationId xmlns:p14="http://schemas.microsoft.com/office/powerpoint/2010/main" val="137376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élník 20">
            <a:extLst>
              <a:ext uri="{FF2B5EF4-FFF2-40B4-BE49-F238E27FC236}">
                <a16:creationId xmlns:a16="http://schemas.microsoft.com/office/drawing/2014/main" id="{94DB8358-23CC-44C9-AE25-73EBD71997D2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DBA30678-5828-43C4-8C6B-E7C79641D274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Obsah prezentace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6F3954A3-6C8A-47B9-A38D-EC893C825DD5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B84E1FE3-2845-49B3-B231-A39C1811AB38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A955409B-1FA7-4ED4-A476-AE65EF9CDBF0}"/>
              </a:ext>
            </a:extLst>
          </p:cNvPr>
          <p:cNvSpPr>
            <a:spLocks noGrp="1"/>
          </p:cNvSpPr>
          <p:nvPr/>
        </p:nvSpPr>
        <p:spPr>
          <a:xfrm>
            <a:off x="819150" y="2257425"/>
            <a:ext cx="60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2563EB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4A609F3B-A010-4076-8A89-ED27F10A4AA3}"/>
              </a:ext>
            </a:extLst>
          </p:cNvPr>
          <p:cNvSpPr>
            <a:spLocks noGrp="1"/>
          </p:cNvSpPr>
          <p:nvPr/>
        </p:nvSpPr>
        <p:spPr>
          <a:xfrm>
            <a:off x="1638300" y="220980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02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Úvod a cíl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0535B40-EE2F-4796-BD21-BB4C7D2DC93A}"/>
              </a:ext>
            </a:extLst>
          </p:cNvPr>
          <p:cNvSpPr>
            <a:spLocks noGrp="1"/>
          </p:cNvSpPr>
          <p:nvPr/>
        </p:nvSpPr>
        <p:spPr>
          <a:xfrm>
            <a:off x="4762500" y="2247900"/>
            <a:ext cx="5334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Krátce vysvětlete, proč téma řešíte.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79A16BDD-CF03-44D5-A2C2-1EA59EE840D8}"/>
              </a:ext>
            </a:extLst>
          </p:cNvPr>
          <p:cNvSpPr>
            <a:spLocks noGrp="1"/>
          </p:cNvSpPr>
          <p:nvPr/>
        </p:nvSpPr>
        <p:spPr>
          <a:xfrm>
            <a:off x="819150" y="2762250"/>
            <a:ext cx="9906000" cy="14288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EB4A1E3-AAE1-4FAB-A364-ED4B1B198B0F}"/>
              </a:ext>
            </a:extLst>
          </p:cNvPr>
          <p:cNvSpPr>
            <a:spLocks noGrp="1"/>
          </p:cNvSpPr>
          <p:nvPr/>
        </p:nvSpPr>
        <p:spPr>
          <a:xfrm>
            <a:off x="819150" y="3076575"/>
            <a:ext cx="60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16A34A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6A34A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35AEA266-C86B-4B95-996D-FFD4946B45CE}"/>
              </a:ext>
            </a:extLst>
          </p:cNvPr>
          <p:cNvSpPr>
            <a:spLocks noGrp="1"/>
          </p:cNvSpPr>
          <p:nvPr/>
        </p:nvSpPr>
        <p:spPr>
          <a:xfrm>
            <a:off x="1638300" y="302895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02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Hlavní fakta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D2204F5E-981E-4010-A0EA-3609881FDFC8}"/>
              </a:ext>
            </a:extLst>
          </p:cNvPr>
          <p:cNvSpPr>
            <a:spLocks noGrp="1"/>
          </p:cNvSpPr>
          <p:nvPr/>
        </p:nvSpPr>
        <p:spPr>
          <a:xfrm>
            <a:off x="4762500" y="3067050"/>
            <a:ext cx="5334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Ukažte 3-4 nejdůležitější informace.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B8475E46-DE9F-4E73-B896-860B6D38320E}"/>
              </a:ext>
            </a:extLst>
          </p:cNvPr>
          <p:cNvSpPr>
            <a:spLocks noGrp="1"/>
          </p:cNvSpPr>
          <p:nvPr/>
        </p:nvSpPr>
        <p:spPr>
          <a:xfrm>
            <a:off x="819150" y="3581400"/>
            <a:ext cx="9906000" cy="14288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BAAA7003-BC38-4821-9F3B-415F4EDCF1EE}"/>
              </a:ext>
            </a:extLst>
          </p:cNvPr>
          <p:cNvSpPr>
            <a:spLocks noGrp="1"/>
          </p:cNvSpPr>
          <p:nvPr/>
        </p:nvSpPr>
        <p:spPr>
          <a:xfrm>
            <a:off x="819150" y="3895725"/>
            <a:ext cx="60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F97316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F97316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8C28FC37-147A-49C5-9633-DE0B3F41E50F}"/>
              </a:ext>
            </a:extLst>
          </p:cNvPr>
          <p:cNvSpPr>
            <a:spLocks noGrp="1"/>
          </p:cNvSpPr>
          <p:nvPr/>
        </p:nvSpPr>
        <p:spPr>
          <a:xfrm>
            <a:off x="1638300" y="384810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02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Porovnání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9156D102-1344-4830-8A65-C49D7B78657F}"/>
              </a:ext>
            </a:extLst>
          </p:cNvPr>
          <p:cNvSpPr>
            <a:spLocks noGrp="1"/>
          </p:cNvSpPr>
          <p:nvPr/>
        </p:nvSpPr>
        <p:spPr>
          <a:xfrm>
            <a:off x="4762500" y="3886200"/>
            <a:ext cx="5334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Srovnejte možnosti nebo varianty.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ABD1806C-1BB5-4868-8905-A44CCB4C9962}"/>
              </a:ext>
            </a:extLst>
          </p:cNvPr>
          <p:cNvSpPr>
            <a:spLocks noGrp="1"/>
          </p:cNvSpPr>
          <p:nvPr/>
        </p:nvSpPr>
        <p:spPr>
          <a:xfrm>
            <a:off x="819150" y="4400550"/>
            <a:ext cx="9906000" cy="14288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7D48C042-31B2-4C97-8950-6D94405082FE}"/>
              </a:ext>
            </a:extLst>
          </p:cNvPr>
          <p:cNvSpPr>
            <a:spLocks noGrp="1"/>
          </p:cNvSpPr>
          <p:nvPr/>
        </p:nvSpPr>
        <p:spPr>
          <a:xfrm>
            <a:off x="819150" y="4714875"/>
            <a:ext cx="6096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7C3AED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7C3AED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AB160F5F-23E4-4464-B87E-2A39CE7F7625}"/>
              </a:ext>
            </a:extLst>
          </p:cNvPr>
          <p:cNvSpPr>
            <a:spLocks noGrp="1"/>
          </p:cNvSpPr>
          <p:nvPr/>
        </p:nvSpPr>
        <p:spPr>
          <a:xfrm>
            <a:off x="1638300" y="466725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02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Doporučení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F2FF1E36-B34F-4964-9C22-1B412057F608}"/>
              </a:ext>
            </a:extLst>
          </p:cNvPr>
          <p:cNvSpPr>
            <a:spLocks noGrp="1"/>
          </p:cNvSpPr>
          <p:nvPr/>
        </p:nvSpPr>
        <p:spPr>
          <a:xfrm>
            <a:off x="4762500" y="4705350"/>
            <a:ext cx="5334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5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Uzavřete prezentaci jasným závěrem.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855B78FE-44D8-40FD-8B41-21A18C194D4D}"/>
              </a:ext>
            </a:extLst>
          </p:cNvPr>
          <p:cNvSpPr>
            <a:spLocks noGrp="1"/>
          </p:cNvSpPr>
          <p:nvPr/>
        </p:nvSpPr>
        <p:spPr>
          <a:xfrm>
            <a:off x="819150" y="5219700"/>
            <a:ext cx="9906000" cy="14288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88262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AEB8C531-F3F5-4A2E-81C1-FD36C36A8B64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CF34B5B4-43D4-4576-ADD2-8D96B35E3CC2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Hlavní sdělení na jednom slidu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21670CFD-D3B8-4415-804E-16D431823F97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A0C17528-6106-4524-8F91-F2E6068EEEA6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9CEA34AB-5100-4857-98B1-A57431B539A0}"/>
              </a:ext>
            </a:extLst>
          </p:cNvPr>
          <p:cNvSpPr>
            <a:spLocks noGrp="1"/>
          </p:cNvSpPr>
          <p:nvPr/>
        </p:nvSpPr>
        <p:spPr>
          <a:xfrm>
            <a:off x="609600" y="2266950"/>
            <a:ext cx="4476750" cy="1123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Nahraďte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tento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odstavec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vlastním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vysvětlením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.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Ideální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délka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je 2-3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věty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, aby se slide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dobře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četl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i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z </a:t>
            </a:r>
            <a:r>
              <a:rPr sz="187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dálky</a:t>
            </a:r>
            <a:r>
              <a:rPr sz="187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.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F5F2DAAA-AC41-411D-8614-1E748064D503}"/>
              </a:ext>
            </a:extLst>
          </p:cNvPr>
          <p:cNvSpPr>
            <a:spLocks noGrp="1"/>
          </p:cNvSpPr>
          <p:nvPr/>
        </p:nvSpPr>
        <p:spPr>
          <a:xfrm>
            <a:off x="609600" y="4000500"/>
            <a:ext cx="4476750" cy="123825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EC5D47AE-1E06-4F1E-86BB-2C8CAC5CE1BC}"/>
              </a:ext>
            </a:extLst>
          </p:cNvPr>
          <p:cNvSpPr>
            <a:spLocks noGrp="1"/>
          </p:cNvSpPr>
          <p:nvPr/>
        </p:nvSpPr>
        <p:spPr>
          <a:xfrm>
            <a:off x="609600" y="3924300"/>
            <a:ext cx="4476750" cy="76200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pic>
        <p:nvPicPr>
          <p:cNvPr id="21" name="Grafický objekt 2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838200" y="4086225"/>
            <a:ext cx="457200" cy="45720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AF2726AA-2248-4091-95E1-6AB992227C71}"/>
              </a:ext>
            </a:extLst>
          </p:cNvPr>
          <p:cNvSpPr>
            <a:spLocks noGrp="1"/>
          </p:cNvSpPr>
          <p:nvPr/>
        </p:nvSpPr>
        <p:spPr>
          <a:xfrm>
            <a:off x="1447800" y="4152900"/>
            <a:ext cx="34099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Klíčová</a:t>
            </a:r>
            <a:r>
              <a:rPr sz="1875" b="1" dirty="0">
                <a:solidFill>
                  <a:srgbClr val="111827"/>
                </a:solidFill>
                <a:latin typeface="Aptos"/>
                <a:ea typeface="Aptos"/>
                <a:cs typeface="Aptos"/>
              </a:rPr>
              <a:t> </a:t>
            </a:r>
            <a:r>
              <a:rPr sz="1875" b="1" dirty="0" err="1">
                <a:solidFill>
                  <a:srgbClr val="111827"/>
                </a:solidFill>
                <a:latin typeface="Aptos"/>
                <a:ea typeface="Aptos"/>
                <a:cs typeface="Aptos"/>
              </a:rPr>
              <a:t>myšlenka</a:t>
            </a:r>
            <a:endParaRPr sz="1875" b="1" dirty="0">
              <a:solidFill>
                <a:srgbClr val="111827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9F7C237F-FDEB-4089-89DD-6F17B384BD0E}"/>
              </a:ext>
            </a:extLst>
          </p:cNvPr>
          <p:cNvSpPr>
            <a:spLocks noGrp="1"/>
          </p:cNvSpPr>
          <p:nvPr/>
        </p:nvSpPr>
        <p:spPr>
          <a:xfrm>
            <a:off x="838200" y="4629150"/>
            <a:ext cx="40195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Sem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napište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jednu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větu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,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kterou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si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má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publikum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 </a:t>
            </a:r>
            <a:r>
              <a:rPr sz="1425" b="0" dirty="0" err="1">
                <a:solidFill>
                  <a:srgbClr val="596173"/>
                </a:solidFill>
                <a:latin typeface="Aptos"/>
                <a:ea typeface="Aptos"/>
                <a:cs typeface="Aptos"/>
              </a:rPr>
              <a:t>zapamatovat</a:t>
            </a:r>
            <a:r>
              <a:rPr sz="1425" b="0" dirty="0">
                <a:solidFill>
                  <a:srgbClr val="596173"/>
                </a:solidFill>
                <a:latin typeface="Aptos"/>
                <a:ea typeface="Aptos"/>
                <a:cs typeface="Aptos"/>
              </a:rPr>
              <a:t>.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EC408FA5-23A4-4287-8A61-B51A3544F06E}"/>
              </a:ext>
            </a:extLst>
          </p:cNvPr>
          <p:cNvSpPr>
            <a:spLocks noGrp="1"/>
          </p:cNvSpPr>
          <p:nvPr/>
        </p:nvSpPr>
        <p:spPr>
          <a:xfrm>
            <a:off x="6096000" y="2171700"/>
            <a:ext cx="4762500" cy="3067050"/>
          </a:xfrm>
          <a:prstGeom prst="rect">
            <a:avLst/>
          </a:prstGeom>
          <a:solidFill>
            <a:srgbClr val="EEF2F7"/>
          </a:solidFill>
          <a:ln w="9525">
            <a:solidFill>
              <a:srgbClr val="D6DAE2"/>
            </a:solidFill>
            <a:prstDash val="solid"/>
          </a:ln>
        </p:spPr>
      </p:sp>
      <p:pic>
        <p:nvPicPr>
          <p:cNvPr id="25" name="Grafický objekt 2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8153400" y="3190875"/>
            <a:ext cx="647700" cy="647700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3C120A4F-7277-41F2-9E0C-3C0BF07D461D}"/>
              </a:ext>
            </a:extLst>
          </p:cNvPr>
          <p:cNvSpPr>
            <a:spLocks noGrp="1"/>
          </p:cNvSpPr>
          <p:nvPr/>
        </p:nvSpPr>
        <p:spPr>
          <a:xfrm>
            <a:off x="6362700" y="3971925"/>
            <a:ext cx="42291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425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Místo pro obrázek / screenshot</a:t>
            </a:r>
          </a:p>
        </p:txBody>
      </p:sp>
    </p:spTree>
    <p:extLst>
      <p:ext uri="{BB962C8B-B14F-4D97-AF65-F5344CB8AC3E}">
        <p14:creationId xmlns:p14="http://schemas.microsoft.com/office/powerpoint/2010/main" val="67053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C830F001-8FF0-4608-9169-F16ACC4AEBD1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B19D57FB-45B2-4683-93A0-6A392431FECD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Slide s ikonami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45EAD963-769E-4C34-AA7B-941FE213F066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842AAEBC-CE68-4D1A-BD79-7BB4A41B3288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C1728D3-418A-45FC-BB11-A38402ABFEB3}"/>
              </a:ext>
            </a:extLst>
          </p:cNvPr>
          <p:cNvSpPr>
            <a:spLocks noGrp="1"/>
          </p:cNvSpPr>
          <p:nvPr/>
        </p:nvSpPr>
        <p:spPr>
          <a:xfrm>
            <a:off x="590550" y="2324100"/>
            <a:ext cx="2476500" cy="2476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3BB7FB0F-A6A7-4A51-93BC-55C738689D22}"/>
              </a:ext>
            </a:extLst>
          </p:cNvPr>
          <p:cNvSpPr>
            <a:spLocks noGrp="1"/>
          </p:cNvSpPr>
          <p:nvPr/>
        </p:nvSpPr>
        <p:spPr>
          <a:xfrm>
            <a:off x="590550" y="2324100"/>
            <a:ext cx="2476500" cy="76200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pic>
        <p:nvPicPr>
          <p:cNvPr id="32" name="Grafický objekt 3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819150" y="2609850"/>
            <a:ext cx="457200" cy="4572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70288993-C175-4DBF-9D10-DF05E696EF86}"/>
              </a:ext>
            </a:extLst>
          </p:cNvPr>
          <p:cNvSpPr>
            <a:spLocks noGrp="1"/>
          </p:cNvSpPr>
          <p:nvPr/>
        </p:nvSpPr>
        <p:spPr>
          <a:xfrm>
            <a:off x="1447800" y="2638425"/>
            <a:ext cx="14097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Výuka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40AABC2D-D09F-45B7-B8B0-F67F5F0B2D12}"/>
              </a:ext>
            </a:extLst>
          </p:cNvPr>
          <p:cNvSpPr>
            <a:spLocks noGrp="1"/>
          </p:cNvSpPr>
          <p:nvPr/>
        </p:nvSpPr>
        <p:spPr>
          <a:xfrm>
            <a:off x="819150" y="3219450"/>
            <a:ext cx="20193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Vysvětlení látky nebo postupu.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1031DFF5-CFBE-4C0B-9689-8D6D07F08554}"/>
              </a:ext>
            </a:extLst>
          </p:cNvPr>
          <p:cNvSpPr>
            <a:spLocks noGrp="1"/>
          </p:cNvSpPr>
          <p:nvPr/>
        </p:nvSpPr>
        <p:spPr>
          <a:xfrm>
            <a:off x="3486150" y="2324100"/>
            <a:ext cx="2476500" cy="2476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EE9955B3-1757-42CB-A752-D72510558752}"/>
              </a:ext>
            </a:extLst>
          </p:cNvPr>
          <p:cNvSpPr>
            <a:spLocks noGrp="1"/>
          </p:cNvSpPr>
          <p:nvPr/>
        </p:nvSpPr>
        <p:spPr>
          <a:xfrm>
            <a:off x="3486150" y="2324100"/>
            <a:ext cx="2476500" cy="76200"/>
          </a:xfrm>
          <a:prstGeom prst="rect">
            <a:avLst/>
          </a:prstGeom>
          <a:solidFill>
            <a:srgbClr val="16A34A"/>
          </a:solidFill>
          <a:ln w="9525">
            <a:solidFill>
              <a:srgbClr val="16A34A"/>
            </a:solidFill>
            <a:prstDash val="solid"/>
          </a:ln>
        </p:spPr>
      </p:sp>
      <p:pic>
        <p:nvPicPr>
          <p:cNvPr id="37" name="Grafický objekt 3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3714750" y="2609850"/>
            <a:ext cx="457200" cy="457200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1F994E7F-9C1F-4F42-AA19-09F95AF7E0DB}"/>
              </a:ext>
            </a:extLst>
          </p:cNvPr>
          <p:cNvSpPr>
            <a:spLocks noGrp="1"/>
          </p:cNvSpPr>
          <p:nvPr/>
        </p:nvSpPr>
        <p:spPr>
          <a:xfrm>
            <a:off x="4343400" y="2638425"/>
            <a:ext cx="14097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Technika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8FF69A98-B03A-45A7-B1D4-235DFC764AA2}"/>
              </a:ext>
            </a:extLst>
          </p:cNvPr>
          <p:cNvSpPr>
            <a:spLocks noGrp="1"/>
          </p:cNvSpPr>
          <p:nvPr/>
        </p:nvSpPr>
        <p:spPr>
          <a:xfrm>
            <a:off x="3714750" y="3219450"/>
            <a:ext cx="20193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Pojmy, systémy a parametry.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346EAFE9-FFC6-4A59-833A-6CB5A126E57B}"/>
              </a:ext>
            </a:extLst>
          </p:cNvPr>
          <p:cNvSpPr>
            <a:spLocks noGrp="1"/>
          </p:cNvSpPr>
          <p:nvPr/>
        </p:nvSpPr>
        <p:spPr>
          <a:xfrm>
            <a:off x="6381750" y="2324100"/>
            <a:ext cx="2476500" cy="2476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ABE10D1E-0D09-42E4-896C-470D92C1BC86}"/>
              </a:ext>
            </a:extLst>
          </p:cNvPr>
          <p:cNvSpPr>
            <a:spLocks noGrp="1"/>
          </p:cNvSpPr>
          <p:nvPr/>
        </p:nvSpPr>
        <p:spPr>
          <a:xfrm>
            <a:off x="6381750" y="2324100"/>
            <a:ext cx="2476500" cy="76200"/>
          </a:xfrm>
          <a:prstGeom prst="rect">
            <a:avLst/>
          </a:prstGeom>
          <a:solidFill>
            <a:srgbClr val="F97316"/>
          </a:solidFill>
          <a:ln w="9525">
            <a:solidFill>
              <a:srgbClr val="F97316"/>
            </a:solidFill>
            <a:prstDash val="solid"/>
          </a:ln>
        </p:spPr>
      </p:sp>
      <p:pic>
        <p:nvPicPr>
          <p:cNvPr id="42" name="Grafický objekt 41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/>
        </p:blipFill>
        <p:spPr>
          <a:xfrm>
            <a:off x="6610350" y="2609850"/>
            <a:ext cx="457200" cy="457200"/>
          </a:xfrm>
          <a:prstGeom prst="rect">
            <a:avLst/>
          </a:prstGeom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513A35C1-218D-4060-94A6-3B00F5CC4DA3}"/>
              </a:ext>
            </a:extLst>
          </p:cNvPr>
          <p:cNvSpPr>
            <a:spLocks noGrp="1"/>
          </p:cNvSpPr>
          <p:nvPr/>
        </p:nvSpPr>
        <p:spPr>
          <a:xfrm>
            <a:off x="7239000" y="2638425"/>
            <a:ext cx="14097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Data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D7C9F0CD-4487-4088-BE79-BC9DAF33079C}"/>
              </a:ext>
            </a:extLst>
          </p:cNvPr>
          <p:cNvSpPr>
            <a:spLocks noGrp="1"/>
          </p:cNvSpPr>
          <p:nvPr/>
        </p:nvSpPr>
        <p:spPr>
          <a:xfrm>
            <a:off x="6610350" y="3219450"/>
            <a:ext cx="20193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Výsledky, měření a trendy.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E5B4768A-336C-4236-9471-A41B06B6DD21}"/>
              </a:ext>
            </a:extLst>
          </p:cNvPr>
          <p:cNvSpPr>
            <a:spLocks noGrp="1"/>
          </p:cNvSpPr>
          <p:nvPr/>
        </p:nvSpPr>
        <p:spPr>
          <a:xfrm>
            <a:off x="9277350" y="2324100"/>
            <a:ext cx="2476500" cy="2476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33E8BFDA-CFB4-4C3D-A29E-56CAF4F9884E}"/>
              </a:ext>
            </a:extLst>
          </p:cNvPr>
          <p:cNvSpPr>
            <a:spLocks noGrp="1"/>
          </p:cNvSpPr>
          <p:nvPr/>
        </p:nvSpPr>
        <p:spPr>
          <a:xfrm>
            <a:off x="9277350" y="2324100"/>
            <a:ext cx="2476500" cy="76200"/>
          </a:xfrm>
          <a:prstGeom prst="rect">
            <a:avLst/>
          </a:prstGeom>
          <a:solidFill>
            <a:srgbClr val="7C3AED"/>
          </a:solidFill>
          <a:ln w="9525">
            <a:solidFill>
              <a:srgbClr val="7C3AED"/>
            </a:solidFill>
            <a:prstDash val="solid"/>
          </a:ln>
        </p:spPr>
      </p:sp>
      <p:pic>
        <p:nvPicPr>
          <p:cNvPr id="47" name="Grafický objekt 46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/>
        </p:blipFill>
        <p:spPr>
          <a:xfrm>
            <a:off x="9505950" y="2609850"/>
            <a:ext cx="457200" cy="457200"/>
          </a:xfrm>
          <a:prstGeom prst="rect">
            <a:avLst/>
          </a:prstGeom>
        </p:spPr>
      </p:pic>
      <p:sp>
        <p:nvSpPr>
          <p:cNvPr id="23" name="Obdélník 22">
            <a:extLst>
              <a:ext uri="{FF2B5EF4-FFF2-40B4-BE49-F238E27FC236}">
                <a16:creationId xmlns:a16="http://schemas.microsoft.com/office/drawing/2014/main" id="{6D0A08A5-EE7A-4997-B488-2C98287FB4B5}"/>
              </a:ext>
            </a:extLst>
          </p:cNvPr>
          <p:cNvSpPr>
            <a:spLocks noGrp="1"/>
          </p:cNvSpPr>
          <p:nvPr/>
        </p:nvSpPr>
        <p:spPr>
          <a:xfrm>
            <a:off x="10134600" y="2638425"/>
            <a:ext cx="14097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Postup</a:t>
            </a:r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30A94E93-99C6-478A-AB20-4620DB4C4484}"/>
              </a:ext>
            </a:extLst>
          </p:cNvPr>
          <p:cNvSpPr>
            <a:spLocks noGrp="1"/>
          </p:cNvSpPr>
          <p:nvPr/>
        </p:nvSpPr>
        <p:spPr>
          <a:xfrm>
            <a:off x="9505950" y="3219450"/>
            <a:ext cx="20193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Kroky, návody a doporučení.</a:t>
            </a: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538FF6FC-3114-4C2E-AA53-9165BF7E14F2}"/>
              </a:ext>
            </a:extLst>
          </p:cNvPr>
          <p:cNvSpPr>
            <a:spLocks noGrp="1"/>
          </p:cNvSpPr>
          <p:nvPr/>
        </p:nvSpPr>
        <p:spPr>
          <a:xfrm>
            <a:off x="704850" y="5791200"/>
            <a:ext cx="83820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Tip: vyměňte ikonu, název a krátký popis. Čtyři bloky stačí pro přehledný slide.</a:t>
            </a:r>
          </a:p>
        </p:txBody>
      </p:sp>
    </p:spTree>
    <p:extLst>
      <p:ext uri="{BB962C8B-B14F-4D97-AF65-F5344CB8AC3E}">
        <p14:creationId xmlns:p14="http://schemas.microsoft.com/office/powerpoint/2010/main" val="2035255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id="{898BB97A-85E9-4B22-B914-4B391D07258C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CA464BE7-6585-4914-BD04-FC969574F34C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Porovnání dvou možností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F113C73F-CC59-4201-84C3-FC5D8C6C304C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018EDFE5-C9A9-4F96-890F-434C0C5F69D2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05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6D627D94-BBFD-47B8-BF19-47BE644F4D73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4762500" cy="2857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1CC8EC5-6D54-423F-B4E4-4DD62971483F}"/>
              </a:ext>
            </a:extLst>
          </p:cNvPr>
          <p:cNvSpPr>
            <a:spLocks noGrp="1"/>
          </p:cNvSpPr>
          <p:nvPr/>
        </p:nvSpPr>
        <p:spPr>
          <a:xfrm>
            <a:off x="6686550" y="2343150"/>
            <a:ext cx="4762500" cy="2857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4D406159-4767-4669-B118-AA4DD0EC0C15}"/>
              </a:ext>
            </a:extLst>
          </p:cNvPr>
          <p:cNvSpPr>
            <a:spLocks noGrp="1"/>
          </p:cNvSpPr>
          <p:nvPr/>
        </p:nvSpPr>
        <p:spPr>
          <a:xfrm>
            <a:off x="742950" y="2343150"/>
            <a:ext cx="4762500" cy="85725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3662E410-CF67-40AB-8D0D-E8584C8B8034}"/>
              </a:ext>
            </a:extLst>
          </p:cNvPr>
          <p:cNvSpPr>
            <a:spLocks noGrp="1"/>
          </p:cNvSpPr>
          <p:nvPr/>
        </p:nvSpPr>
        <p:spPr>
          <a:xfrm>
            <a:off x="6686550" y="2343150"/>
            <a:ext cx="4762500" cy="85725"/>
          </a:xfrm>
          <a:prstGeom prst="rect">
            <a:avLst/>
          </a:prstGeom>
          <a:solidFill>
            <a:srgbClr val="F97316"/>
          </a:solidFill>
          <a:ln w="9525">
            <a:solidFill>
              <a:srgbClr val="F97316"/>
            </a:solidFill>
            <a:prstDash val="solid"/>
          </a:ln>
        </p:spPr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7CE76BE-1B7B-4F42-9789-51C064EA6109}"/>
              </a:ext>
            </a:extLst>
          </p:cNvPr>
          <p:cNvSpPr>
            <a:spLocks noGrp="1"/>
          </p:cNvSpPr>
          <p:nvPr/>
        </p:nvSpPr>
        <p:spPr>
          <a:xfrm>
            <a:off x="1028700" y="27051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Varianta A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E973F933-AF6D-489E-979C-1262C80A06CA}"/>
              </a:ext>
            </a:extLst>
          </p:cNvPr>
          <p:cNvSpPr>
            <a:spLocks noGrp="1"/>
          </p:cNvSpPr>
          <p:nvPr/>
        </p:nvSpPr>
        <p:spPr>
          <a:xfrm>
            <a:off x="6972300" y="2705100"/>
            <a:ext cx="4191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22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Varianta B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1C89FDEF-EF89-41F0-9605-F06585FD4225}"/>
              </a:ext>
            </a:extLst>
          </p:cNvPr>
          <p:cNvSpPr>
            <a:spLocks noGrp="1"/>
          </p:cNvSpPr>
          <p:nvPr/>
        </p:nvSpPr>
        <p:spPr>
          <a:xfrm>
            <a:off x="1066800" y="3467100"/>
            <a:ext cx="41148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hlavní argument</a:t>
            </a:r>
          </a:p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důležitá výhoda</a:t>
            </a:r>
          </a:p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riziko nebo omezení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634CA333-45D4-42E7-BDF1-16DA3257AD26}"/>
              </a:ext>
            </a:extLst>
          </p:cNvPr>
          <p:cNvSpPr>
            <a:spLocks noGrp="1"/>
          </p:cNvSpPr>
          <p:nvPr/>
        </p:nvSpPr>
        <p:spPr>
          <a:xfrm>
            <a:off x="7010400" y="3467100"/>
            <a:ext cx="41148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hlavní argument</a:t>
            </a:r>
          </a:p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důležitá výhoda</a:t>
            </a:r>
          </a:p>
          <a:p>
            <a:pPr algn="l">
              <a:defRPr sz="1800" b="0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596173"/>
                </a:solidFill>
                <a:latin typeface="Aptos"/>
                <a:ea typeface="Aptos"/>
                <a:cs typeface="Aptos"/>
              </a:rPr>
              <a:t>• riziko nebo omezení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042C3569-2FAE-421E-BCAE-FB7F5DFEF223}"/>
              </a:ext>
            </a:extLst>
          </p:cNvPr>
          <p:cNvSpPr>
            <a:spLocks noGrp="1"/>
          </p:cNvSpPr>
          <p:nvPr/>
        </p:nvSpPr>
        <p:spPr>
          <a:xfrm>
            <a:off x="5781675" y="3448050"/>
            <a:ext cx="6096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85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285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755735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bdélník 45">
            <a:extLst>
              <a:ext uri="{FF2B5EF4-FFF2-40B4-BE49-F238E27FC236}">
                <a16:creationId xmlns:a16="http://schemas.microsoft.com/office/drawing/2014/main" id="{081D428B-4822-44B8-AD44-9A9F93B835D0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SVĚTLÁ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5CF08B4F-D90B-4CA9-9487-750DC40B0A8E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Tabulka pro fakta a parametry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A3217062-F5C8-4B28-A87F-7B876E24DDAE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D6DAE2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51A653C3-7F4D-41BC-B744-2A61912E963E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596173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596173"/>
                </a:solidFill>
                <a:latin typeface="Aptos"/>
                <a:ea typeface="Aptos"/>
                <a:cs typeface="Aptos"/>
              </a:rPr>
              <a:t>06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3C504500-AAEB-47CD-828F-207D9DAFCD02}"/>
              </a:ext>
            </a:extLst>
          </p:cNvPr>
          <p:cNvSpPr>
            <a:spLocks noGrp="1"/>
          </p:cNvSpPr>
          <p:nvPr/>
        </p:nvSpPr>
        <p:spPr>
          <a:xfrm>
            <a:off x="876300" y="2190750"/>
            <a:ext cx="2857500" cy="571500"/>
          </a:xfrm>
          <a:prstGeom prst="rect">
            <a:avLst/>
          </a:prstGeom>
          <a:solidFill>
            <a:srgbClr val="111827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10FF9977-0D3B-44A2-B401-865C26FC0ED3}"/>
              </a:ext>
            </a:extLst>
          </p:cNvPr>
          <p:cNvSpPr>
            <a:spLocks noGrp="1"/>
          </p:cNvSpPr>
          <p:nvPr/>
        </p:nvSpPr>
        <p:spPr>
          <a:xfrm>
            <a:off x="1028700" y="2314575"/>
            <a:ext cx="2552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Kritérium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BE64A84F-A468-4877-A423-298E615E292B}"/>
              </a:ext>
            </a:extLst>
          </p:cNvPr>
          <p:cNvSpPr>
            <a:spLocks noGrp="1"/>
          </p:cNvSpPr>
          <p:nvPr/>
        </p:nvSpPr>
        <p:spPr>
          <a:xfrm>
            <a:off x="3733800" y="2190750"/>
            <a:ext cx="2667000" cy="571500"/>
          </a:xfrm>
          <a:prstGeom prst="rect">
            <a:avLst/>
          </a:prstGeom>
          <a:solidFill>
            <a:srgbClr val="111827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42D91CA-9328-4C7D-9E27-4E6D21C6321B}"/>
              </a:ext>
            </a:extLst>
          </p:cNvPr>
          <p:cNvSpPr>
            <a:spLocks noGrp="1"/>
          </p:cNvSpPr>
          <p:nvPr/>
        </p:nvSpPr>
        <p:spPr>
          <a:xfrm>
            <a:off x="3886200" y="2314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Možnost A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28A57AE4-FC02-468E-80FE-F9EAAD3C1040}"/>
              </a:ext>
            </a:extLst>
          </p:cNvPr>
          <p:cNvSpPr>
            <a:spLocks noGrp="1"/>
          </p:cNvSpPr>
          <p:nvPr/>
        </p:nvSpPr>
        <p:spPr>
          <a:xfrm>
            <a:off x="6400800" y="2190750"/>
            <a:ext cx="2667000" cy="571500"/>
          </a:xfrm>
          <a:prstGeom prst="rect">
            <a:avLst/>
          </a:prstGeom>
          <a:solidFill>
            <a:srgbClr val="111827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61D7F1A3-A35C-4201-89B6-33D039EF6011}"/>
              </a:ext>
            </a:extLst>
          </p:cNvPr>
          <p:cNvSpPr>
            <a:spLocks noGrp="1"/>
          </p:cNvSpPr>
          <p:nvPr/>
        </p:nvSpPr>
        <p:spPr>
          <a:xfrm>
            <a:off x="6553200" y="2314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Možnost B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892C5A27-6276-4EC7-9C4A-284F0F1F70A6}"/>
              </a:ext>
            </a:extLst>
          </p:cNvPr>
          <p:cNvSpPr>
            <a:spLocks noGrp="1"/>
          </p:cNvSpPr>
          <p:nvPr/>
        </p:nvSpPr>
        <p:spPr>
          <a:xfrm>
            <a:off x="9067800" y="2190750"/>
            <a:ext cx="2095500" cy="571500"/>
          </a:xfrm>
          <a:prstGeom prst="rect">
            <a:avLst/>
          </a:prstGeom>
          <a:solidFill>
            <a:srgbClr val="111827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91448D36-CB03-4775-8E4D-3BDC9F3CEB38}"/>
              </a:ext>
            </a:extLst>
          </p:cNvPr>
          <p:cNvSpPr>
            <a:spLocks noGrp="1"/>
          </p:cNvSpPr>
          <p:nvPr/>
        </p:nvSpPr>
        <p:spPr>
          <a:xfrm>
            <a:off x="9220200" y="2314575"/>
            <a:ext cx="1790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Poznámka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D0E231C7-557F-46A9-992A-AADC5BCA0E56}"/>
              </a:ext>
            </a:extLst>
          </p:cNvPr>
          <p:cNvSpPr>
            <a:spLocks noGrp="1"/>
          </p:cNvSpPr>
          <p:nvPr/>
        </p:nvSpPr>
        <p:spPr>
          <a:xfrm>
            <a:off x="876300" y="2762250"/>
            <a:ext cx="28575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DE082827-90DF-4A84-992C-29EAA00B87F3}"/>
              </a:ext>
            </a:extLst>
          </p:cNvPr>
          <p:cNvSpPr>
            <a:spLocks noGrp="1"/>
          </p:cNvSpPr>
          <p:nvPr/>
        </p:nvSpPr>
        <p:spPr>
          <a:xfrm>
            <a:off x="1028700" y="2886075"/>
            <a:ext cx="2552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Cena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DF7F05D1-66DE-49E7-94FF-2D39452ABCA2}"/>
              </a:ext>
            </a:extLst>
          </p:cNvPr>
          <p:cNvSpPr>
            <a:spLocks noGrp="1"/>
          </p:cNvSpPr>
          <p:nvPr/>
        </p:nvSpPr>
        <p:spPr>
          <a:xfrm>
            <a:off x="3733800" y="2762250"/>
            <a:ext cx="2667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419AE858-5A07-4C45-AD2B-D8E0B5B53069}"/>
              </a:ext>
            </a:extLst>
          </p:cNvPr>
          <p:cNvSpPr>
            <a:spLocks noGrp="1"/>
          </p:cNvSpPr>
          <p:nvPr/>
        </p:nvSpPr>
        <p:spPr>
          <a:xfrm>
            <a:off x="3886200" y="28860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nižší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E5040FEF-56AE-4ED0-9151-343E6DEAFFC4}"/>
              </a:ext>
            </a:extLst>
          </p:cNvPr>
          <p:cNvSpPr>
            <a:spLocks noGrp="1"/>
          </p:cNvSpPr>
          <p:nvPr/>
        </p:nvSpPr>
        <p:spPr>
          <a:xfrm>
            <a:off x="6400800" y="2762250"/>
            <a:ext cx="2667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C0B1AC34-BBE0-4C85-A5B8-7CEEECF785BC}"/>
              </a:ext>
            </a:extLst>
          </p:cNvPr>
          <p:cNvSpPr>
            <a:spLocks noGrp="1"/>
          </p:cNvSpPr>
          <p:nvPr/>
        </p:nvSpPr>
        <p:spPr>
          <a:xfrm>
            <a:off x="6553200" y="28860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vyšší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E98404C2-C836-44EB-B626-8BE51FC0B913}"/>
              </a:ext>
            </a:extLst>
          </p:cNvPr>
          <p:cNvSpPr>
            <a:spLocks noGrp="1"/>
          </p:cNvSpPr>
          <p:nvPr/>
        </p:nvSpPr>
        <p:spPr>
          <a:xfrm>
            <a:off x="9067800" y="2762250"/>
            <a:ext cx="20955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06222D89-5E3C-4B47-B917-21810C6C13AD}"/>
              </a:ext>
            </a:extLst>
          </p:cNvPr>
          <p:cNvSpPr>
            <a:spLocks noGrp="1"/>
          </p:cNvSpPr>
          <p:nvPr/>
        </p:nvSpPr>
        <p:spPr>
          <a:xfrm>
            <a:off x="9220200" y="2886075"/>
            <a:ext cx="1790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ověřit aktuálně</a:t>
            </a:r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EAF7988F-3C8F-4F90-8196-71C9985B63F9}"/>
              </a:ext>
            </a:extLst>
          </p:cNvPr>
          <p:cNvSpPr>
            <a:spLocks noGrp="1"/>
          </p:cNvSpPr>
          <p:nvPr/>
        </p:nvSpPr>
        <p:spPr>
          <a:xfrm>
            <a:off x="876300" y="3333750"/>
            <a:ext cx="28575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CBE8C065-F974-4881-BBBB-F50F0A48387A}"/>
              </a:ext>
            </a:extLst>
          </p:cNvPr>
          <p:cNvSpPr>
            <a:spLocks noGrp="1"/>
          </p:cNvSpPr>
          <p:nvPr/>
        </p:nvSpPr>
        <p:spPr>
          <a:xfrm>
            <a:off x="1028700" y="3457575"/>
            <a:ext cx="2552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Výkon</a:t>
            </a:r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0BB7D578-B164-4065-BF26-104C6E639B64}"/>
              </a:ext>
            </a:extLst>
          </p:cNvPr>
          <p:cNvSpPr>
            <a:spLocks noGrp="1"/>
          </p:cNvSpPr>
          <p:nvPr/>
        </p:nvSpPr>
        <p:spPr>
          <a:xfrm>
            <a:off x="3733800" y="3333750"/>
            <a:ext cx="26670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71B413DB-B82B-4271-8D93-95B0C6B6CD89}"/>
              </a:ext>
            </a:extLst>
          </p:cNvPr>
          <p:cNvSpPr>
            <a:spLocks noGrp="1"/>
          </p:cNvSpPr>
          <p:nvPr/>
        </p:nvSpPr>
        <p:spPr>
          <a:xfrm>
            <a:off x="3886200" y="3457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dobrý</a:t>
            </a: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DE34178D-B0C1-4DCE-9445-CD6F94092A77}"/>
              </a:ext>
            </a:extLst>
          </p:cNvPr>
          <p:cNvSpPr>
            <a:spLocks noGrp="1"/>
          </p:cNvSpPr>
          <p:nvPr/>
        </p:nvSpPr>
        <p:spPr>
          <a:xfrm>
            <a:off x="6400800" y="3333750"/>
            <a:ext cx="26670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5F0FDA26-7069-4DA2-8EC9-5922186D3A9A}"/>
              </a:ext>
            </a:extLst>
          </p:cNvPr>
          <p:cNvSpPr>
            <a:spLocks noGrp="1"/>
          </p:cNvSpPr>
          <p:nvPr/>
        </p:nvSpPr>
        <p:spPr>
          <a:xfrm>
            <a:off x="6553200" y="3457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výborný</a:t>
            </a: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69F8683F-A53A-487C-96B1-3C5F1DA4B479}"/>
              </a:ext>
            </a:extLst>
          </p:cNvPr>
          <p:cNvSpPr>
            <a:spLocks noGrp="1"/>
          </p:cNvSpPr>
          <p:nvPr/>
        </p:nvSpPr>
        <p:spPr>
          <a:xfrm>
            <a:off x="9067800" y="3333750"/>
            <a:ext cx="20955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28" name="Obdélník 27">
            <a:extLst>
              <a:ext uri="{FF2B5EF4-FFF2-40B4-BE49-F238E27FC236}">
                <a16:creationId xmlns:a16="http://schemas.microsoft.com/office/drawing/2014/main" id="{661350A3-13A9-427F-8186-702BDD91EBF3}"/>
              </a:ext>
            </a:extLst>
          </p:cNvPr>
          <p:cNvSpPr>
            <a:spLocks noGrp="1"/>
          </p:cNvSpPr>
          <p:nvPr/>
        </p:nvSpPr>
        <p:spPr>
          <a:xfrm>
            <a:off x="9220200" y="3457575"/>
            <a:ext cx="1790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podle testů</a:t>
            </a:r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88C12143-4523-4459-A819-65E9945872D4}"/>
              </a:ext>
            </a:extLst>
          </p:cNvPr>
          <p:cNvSpPr>
            <a:spLocks noGrp="1"/>
          </p:cNvSpPr>
          <p:nvPr/>
        </p:nvSpPr>
        <p:spPr>
          <a:xfrm>
            <a:off x="876300" y="3905250"/>
            <a:ext cx="28575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30" name="Obdélník 29">
            <a:extLst>
              <a:ext uri="{FF2B5EF4-FFF2-40B4-BE49-F238E27FC236}">
                <a16:creationId xmlns:a16="http://schemas.microsoft.com/office/drawing/2014/main" id="{03D273F4-605E-4D2C-B22A-ED83179F4D89}"/>
              </a:ext>
            </a:extLst>
          </p:cNvPr>
          <p:cNvSpPr>
            <a:spLocks noGrp="1"/>
          </p:cNvSpPr>
          <p:nvPr/>
        </p:nvSpPr>
        <p:spPr>
          <a:xfrm>
            <a:off x="1028700" y="4029075"/>
            <a:ext cx="2552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Dostupnost</a:t>
            </a: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347A6FE3-A5BE-4336-9FC7-3666786136FF}"/>
              </a:ext>
            </a:extLst>
          </p:cNvPr>
          <p:cNvSpPr>
            <a:spLocks noGrp="1"/>
          </p:cNvSpPr>
          <p:nvPr/>
        </p:nvSpPr>
        <p:spPr>
          <a:xfrm>
            <a:off x="3733800" y="3905250"/>
            <a:ext cx="2667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32" name="Obdélník 31">
            <a:extLst>
              <a:ext uri="{FF2B5EF4-FFF2-40B4-BE49-F238E27FC236}">
                <a16:creationId xmlns:a16="http://schemas.microsoft.com/office/drawing/2014/main" id="{7F6B934F-C75F-4795-B0FE-E9688F139FA9}"/>
              </a:ext>
            </a:extLst>
          </p:cNvPr>
          <p:cNvSpPr>
            <a:spLocks noGrp="1"/>
          </p:cNvSpPr>
          <p:nvPr/>
        </p:nvSpPr>
        <p:spPr>
          <a:xfrm>
            <a:off x="3886200" y="40290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skladem</a:t>
            </a:r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EEAD60F1-F596-4C6A-B172-5096DC9A6EF8}"/>
              </a:ext>
            </a:extLst>
          </p:cNvPr>
          <p:cNvSpPr>
            <a:spLocks noGrp="1"/>
          </p:cNvSpPr>
          <p:nvPr/>
        </p:nvSpPr>
        <p:spPr>
          <a:xfrm>
            <a:off x="6400800" y="3905250"/>
            <a:ext cx="2667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34" name="Obdélník 33">
            <a:extLst>
              <a:ext uri="{FF2B5EF4-FFF2-40B4-BE49-F238E27FC236}">
                <a16:creationId xmlns:a16="http://schemas.microsoft.com/office/drawing/2014/main" id="{340CA5F4-0820-4C76-9A07-49AC3B64BE52}"/>
              </a:ext>
            </a:extLst>
          </p:cNvPr>
          <p:cNvSpPr>
            <a:spLocks noGrp="1"/>
          </p:cNvSpPr>
          <p:nvPr/>
        </p:nvSpPr>
        <p:spPr>
          <a:xfrm>
            <a:off x="6553200" y="40290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na objednávku</a:t>
            </a:r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078197BD-1829-45CC-B7AE-28488C24E9FA}"/>
              </a:ext>
            </a:extLst>
          </p:cNvPr>
          <p:cNvSpPr>
            <a:spLocks noGrp="1"/>
          </p:cNvSpPr>
          <p:nvPr/>
        </p:nvSpPr>
        <p:spPr>
          <a:xfrm>
            <a:off x="9067800" y="3905250"/>
            <a:ext cx="20955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36" name="Obdélník 35">
            <a:extLst>
              <a:ext uri="{FF2B5EF4-FFF2-40B4-BE49-F238E27FC236}">
                <a16:creationId xmlns:a16="http://schemas.microsoft.com/office/drawing/2014/main" id="{82AE2458-A054-45E3-A013-B6DF3C9F6EAC}"/>
              </a:ext>
            </a:extLst>
          </p:cNvPr>
          <p:cNvSpPr>
            <a:spLocks noGrp="1"/>
          </p:cNvSpPr>
          <p:nvPr/>
        </p:nvSpPr>
        <p:spPr>
          <a:xfrm>
            <a:off x="9220200" y="4029075"/>
            <a:ext cx="1790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záleží na trhu</a:t>
            </a:r>
          </a:p>
        </p:txBody>
      </p:sp>
      <p:sp>
        <p:nvSpPr>
          <p:cNvPr id="37" name="Obdélník 36">
            <a:extLst>
              <a:ext uri="{FF2B5EF4-FFF2-40B4-BE49-F238E27FC236}">
                <a16:creationId xmlns:a16="http://schemas.microsoft.com/office/drawing/2014/main" id="{4FBF3258-BAEF-4884-9FCB-25179F197A33}"/>
              </a:ext>
            </a:extLst>
          </p:cNvPr>
          <p:cNvSpPr>
            <a:spLocks noGrp="1"/>
          </p:cNvSpPr>
          <p:nvPr/>
        </p:nvSpPr>
        <p:spPr>
          <a:xfrm>
            <a:off x="876300" y="4476750"/>
            <a:ext cx="28575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38" name="Obdélník 37">
            <a:extLst>
              <a:ext uri="{FF2B5EF4-FFF2-40B4-BE49-F238E27FC236}">
                <a16:creationId xmlns:a16="http://schemas.microsoft.com/office/drawing/2014/main" id="{AF6D08C3-F870-45C2-886A-1779098DC7DB}"/>
              </a:ext>
            </a:extLst>
          </p:cNvPr>
          <p:cNvSpPr>
            <a:spLocks noGrp="1"/>
          </p:cNvSpPr>
          <p:nvPr/>
        </p:nvSpPr>
        <p:spPr>
          <a:xfrm>
            <a:off x="1028700" y="4600575"/>
            <a:ext cx="2552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1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11827"/>
                </a:solidFill>
                <a:latin typeface="Aptos"/>
                <a:ea typeface="Aptos"/>
                <a:cs typeface="Aptos"/>
              </a:rPr>
              <a:t>Doporučení</a:t>
            </a:r>
          </a:p>
        </p:txBody>
      </p:sp>
      <p:sp>
        <p:nvSpPr>
          <p:cNvPr id="39" name="Obdélník 38">
            <a:extLst>
              <a:ext uri="{FF2B5EF4-FFF2-40B4-BE49-F238E27FC236}">
                <a16:creationId xmlns:a16="http://schemas.microsoft.com/office/drawing/2014/main" id="{92E29C18-5E01-4B33-9A83-BD56B290DF1F}"/>
              </a:ext>
            </a:extLst>
          </p:cNvPr>
          <p:cNvSpPr>
            <a:spLocks noGrp="1"/>
          </p:cNvSpPr>
          <p:nvPr/>
        </p:nvSpPr>
        <p:spPr>
          <a:xfrm>
            <a:off x="3733800" y="4476750"/>
            <a:ext cx="26670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40" name="Obdélník 39">
            <a:extLst>
              <a:ext uri="{FF2B5EF4-FFF2-40B4-BE49-F238E27FC236}">
                <a16:creationId xmlns:a16="http://schemas.microsoft.com/office/drawing/2014/main" id="{D400F322-7FE8-4DBD-BDA8-F2E882191DB1}"/>
              </a:ext>
            </a:extLst>
          </p:cNvPr>
          <p:cNvSpPr>
            <a:spLocks noGrp="1"/>
          </p:cNvSpPr>
          <p:nvPr/>
        </p:nvSpPr>
        <p:spPr>
          <a:xfrm>
            <a:off x="3886200" y="4600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pro začátek</a:t>
            </a:r>
          </a:p>
        </p:txBody>
      </p:sp>
      <p:sp>
        <p:nvSpPr>
          <p:cNvPr id="41" name="Obdélník 40">
            <a:extLst>
              <a:ext uri="{FF2B5EF4-FFF2-40B4-BE49-F238E27FC236}">
                <a16:creationId xmlns:a16="http://schemas.microsoft.com/office/drawing/2014/main" id="{A877E623-26E0-4807-9261-60CAC6937A6C}"/>
              </a:ext>
            </a:extLst>
          </p:cNvPr>
          <p:cNvSpPr>
            <a:spLocks noGrp="1"/>
          </p:cNvSpPr>
          <p:nvPr/>
        </p:nvSpPr>
        <p:spPr>
          <a:xfrm>
            <a:off x="6400800" y="4476750"/>
            <a:ext cx="26670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42" name="Obdélník 41">
            <a:extLst>
              <a:ext uri="{FF2B5EF4-FFF2-40B4-BE49-F238E27FC236}">
                <a16:creationId xmlns:a16="http://schemas.microsoft.com/office/drawing/2014/main" id="{B1DA5A5A-A382-472A-A259-84D11A71ACF1}"/>
              </a:ext>
            </a:extLst>
          </p:cNvPr>
          <p:cNvSpPr>
            <a:spLocks noGrp="1"/>
          </p:cNvSpPr>
          <p:nvPr/>
        </p:nvSpPr>
        <p:spPr>
          <a:xfrm>
            <a:off x="6553200" y="4600575"/>
            <a:ext cx="23622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pro náročné</a:t>
            </a:r>
          </a:p>
        </p:txBody>
      </p:sp>
      <p:sp>
        <p:nvSpPr>
          <p:cNvPr id="43" name="Obdélník 42">
            <a:extLst>
              <a:ext uri="{FF2B5EF4-FFF2-40B4-BE49-F238E27FC236}">
                <a16:creationId xmlns:a16="http://schemas.microsoft.com/office/drawing/2014/main" id="{A75C27A0-D60C-41E6-A373-E21EFA2F67A5}"/>
              </a:ext>
            </a:extLst>
          </p:cNvPr>
          <p:cNvSpPr>
            <a:spLocks noGrp="1"/>
          </p:cNvSpPr>
          <p:nvPr/>
        </p:nvSpPr>
        <p:spPr>
          <a:xfrm>
            <a:off x="9067800" y="4476750"/>
            <a:ext cx="2095500" cy="571500"/>
          </a:xfrm>
          <a:prstGeom prst="rect">
            <a:avLst/>
          </a:prstGeom>
          <a:solidFill>
            <a:srgbClr val="F3F5F8"/>
          </a:solidFill>
          <a:ln w="9525">
            <a:solidFill>
              <a:srgbClr val="D6DAE2"/>
            </a:solidFill>
            <a:prstDash val="solid"/>
          </a:ln>
        </p:spPr>
      </p:sp>
      <p:sp>
        <p:nvSpPr>
          <p:cNvPr id="44" name="Obdélník 43">
            <a:extLst>
              <a:ext uri="{FF2B5EF4-FFF2-40B4-BE49-F238E27FC236}">
                <a16:creationId xmlns:a16="http://schemas.microsoft.com/office/drawing/2014/main" id="{5FD0D2A9-FECB-4C52-A74F-0A24E950539F}"/>
              </a:ext>
            </a:extLst>
          </p:cNvPr>
          <p:cNvSpPr>
            <a:spLocks noGrp="1"/>
          </p:cNvSpPr>
          <p:nvPr/>
        </p:nvSpPr>
        <p:spPr>
          <a:xfrm>
            <a:off x="9220200" y="4600575"/>
            <a:ext cx="17907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350" b="0">
                <a:solidFill>
                  <a:srgbClr val="11182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111827"/>
                </a:solidFill>
                <a:latin typeface="Aptos"/>
                <a:ea typeface="Aptos"/>
                <a:cs typeface="Aptos"/>
              </a:rPr>
              <a:t>vyberte podle cíle</a:t>
            </a:r>
          </a:p>
        </p:txBody>
      </p:sp>
      <p:sp>
        <p:nvSpPr>
          <p:cNvPr id="45" name="Obdélník 44">
            <a:extLst>
              <a:ext uri="{FF2B5EF4-FFF2-40B4-BE49-F238E27FC236}">
                <a16:creationId xmlns:a16="http://schemas.microsoft.com/office/drawing/2014/main" id="{7566244B-7BA9-4030-BE4C-CF7894F65174}"/>
              </a:ext>
            </a:extLst>
          </p:cNvPr>
          <p:cNvSpPr>
            <a:spLocks noGrp="1"/>
          </p:cNvSpPr>
          <p:nvPr/>
        </p:nvSpPr>
        <p:spPr>
          <a:xfrm>
            <a:off x="876300" y="2190750"/>
            <a:ext cx="10287000" cy="2857500"/>
          </a:xfrm>
          <a:prstGeom prst="rect">
            <a:avLst/>
          </a:prstGeom>
          <a:noFill/>
          <a:ln w="14288">
            <a:solidFill>
              <a:srgbClr val="6B7280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44627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CB13AA56-AF37-496D-A8E7-1E9C4FCFAAE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1020"/>
          </a:solidFill>
          <a:ln w="0">
            <a:noFill/>
            <a:prstDash val="solid"/>
          </a:ln>
        </p:spPr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4DDAAF2C-3A80-473A-9606-7AB75437516A}"/>
              </a:ext>
            </a:extLst>
          </p:cNvPr>
          <p:cNvSpPr>
            <a:spLocks noGrp="1"/>
          </p:cNvSpPr>
          <p:nvPr/>
        </p:nvSpPr>
        <p:spPr>
          <a:xfrm>
            <a:off x="514350" y="514350"/>
            <a:ext cx="114300" cy="5334000"/>
          </a:xfrm>
          <a:prstGeom prst="rect">
            <a:avLst/>
          </a:prstGeom>
          <a:solidFill>
            <a:srgbClr val="0891B2"/>
          </a:solidFill>
          <a:ln w="9525">
            <a:solidFill>
              <a:srgbClr val="0891B2"/>
            </a:solidFill>
            <a:prstDash val="solid"/>
          </a:ln>
        </p:spPr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D4A27DF-F960-433B-834A-4246E17C9003}"/>
              </a:ext>
            </a:extLst>
          </p:cNvPr>
          <p:cNvSpPr>
            <a:spLocks noGrp="1"/>
          </p:cNvSpPr>
          <p:nvPr/>
        </p:nvSpPr>
        <p:spPr>
          <a:xfrm>
            <a:off x="895350" y="742950"/>
            <a:ext cx="2476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TMAVÁ VERZE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6BF7CA81-3DE1-49B4-8471-0BE180CB5E3B}"/>
              </a:ext>
            </a:extLst>
          </p:cNvPr>
          <p:cNvSpPr>
            <a:spLocks noGrp="1"/>
          </p:cNvSpPr>
          <p:nvPr/>
        </p:nvSpPr>
        <p:spPr>
          <a:xfrm>
            <a:off x="895350" y="1619250"/>
            <a:ext cx="68580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45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45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Silný úvod pro technické téma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BED3C0D9-EE96-4E8F-A3CE-480C902F9CCE}"/>
              </a:ext>
            </a:extLst>
          </p:cNvPr>
          <p:cNvSpPr>
            <a:spLocks noGrp="1"/>
          </p:cNvSpPr>
          <p:nvPr/>
        </p:nvSpPr>
        <p:spPr>
          <a:xfrm>
            <a:off x="895350" y="3486150"/>
            <a:ext cx="57150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800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Použijte pro produkt, projekt, experiment, výzkum nebo školní obhajobu.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7B87BD20-ACBF-42AF-ABC8-3ADB3422A564}"/>
              </a:ext>
            </a:extLst>
          </p:cNvPr>
          <p:cNvSpPr>
            <a:spLocks noGrp="1"/>
          </p:cNvSpPr>
          <p:nvPr/>
        </p:nvSpPr>
        <p:spPr>
          <a:xfrm>
            <a:off x="7524750" y="1162050"/>
            <a:ext cx="3676650" cy="3714750"/>
          </a:xfrm>
          <a:prstGeom prst="rect">
            <a:avLst/>
          </a:prstGeom>
          <a:solidFill>
            <a:srgbClr val="111827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16" name="Grafický objekt 1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9039225" y="2505075"/>
            <a:ext cx="647700" cy="6477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39F051D4-3366-4867-80F9-FB74BE227FA2}"/>
              </a:ext>
            </a:extLst>
          </p:cNvPr>
          <p:cNvSpPr>
            <a:spLocks noGrp="1"/>
          </p:cNvSpPr>
          <p:nvPr/>
        </p:nvSpPr>
        <p:spPr>
          <a:xfrm>
            <a:off x="7791450" y="3286125"/>
            <a:ext cx="3143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425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425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Vložte obrázek / render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50641DDE-BF67-446E-8D5D-75664B750629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679845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3BE36869-BB66-4450-9AD1-F327BBD6DE76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TMAVÁ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23EBF14F-5E83-4341-B688-A58DC90C4F0A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Technický obsah ve třech bodech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AC62983B-6791-484A-B5B7-22AD54F21508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30384F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9BF453C5-6739-430A-A70D-9AE5C62A4070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08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9A21C361-26DD-4CBE-88DF-372D28310BA9}"/>
              </a:ext>
            </a:extLst>
          </p:cNvPr>
          <p:cNvSpPr>
            <a:spLocks noGrp="1"/>
          </p:cNvSpPr>
          <p:nvPr/>
        </p:nvSpPr>
        <p:spPr>
          <a:xfrm>
            <a:off x="609600" y="2266950"/>
            <a:ext cx="3333750" cy="2381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72867D59-7047-4231-B18F-AB1E136BC3FE}"/>
              </a:ext>
            </a:extLst>
          </p:cNvPr>
          <p:cNvSpPr>
            <a:spLocks noGrp="1"/>
          </p:cNvSpPr>
          <p:nvPr/>
        </p:nvSpPr>
        <p:spPr>
          <a:xfrm>
            <a:off x="609600" y="2266950"/>
            <a:ext cx="3333750" cy="76200"/>
          </a:xfrm>
          <a:prstGeom prst="rect">
            <a:avLst/>
          </a:prstGeom>
          <a:solidFill>
            <a:srgbClr val="F97316"/>
          </a:solidFill>
          <a:ln w="9525">
            <a:solidFill>
              <a:srgbClr val="F97316"/>
            </a:solidFill>
            <a:prstDash val="solid"/>
          </a:ln>
        </p:spPr>
      </p:sp>
      <p:pic>
        <p:nvPicPr>
          <p:cNvPr id="26" name="Grafický objekt 2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838200" y="2552700"/>
            <a:ext cx="457200" cy="4572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D6EC6E3C-1807-4C7B-95B0-5D2568E39E8D}"/>
              </a:ext>
            </a:extLst>
          </p:cNvPr>
          <p:cNvSpPr>
            <a:spLocks noGrp="1"/>
          </p:cNvSpPr>
          <p:nvPr/>
        </p:nvSpPr>
        <p:spPr>
          <a:xfrm>
            <a:off x="1466850" y="2581275"/>
            <a:ext cx="22669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Problém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3F436170-FA35-475C-A3EF-32330F17589E}"/>
              </a:ext>
            </a:extLst>
          </p:cNvPr>
          <p:cNvSpPr>
            <a:spLocks noGrp="1"/>
          </p:cNvSpPr>
          <p:nvPr/>
        </p:nvSpPr>
        <p:spPr>
          <a:xfrm>
            <a:off x="838200" y="3162300"/>
            <a:ext cx="28765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Co se řeší a proč je to důležité.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11D6ABEA-65A4-4887-AFA2-C6E610653C32}"/>
              </a:ext>
            </a:extLst>
          </p:cNvPr>
          <p:cNvSpPr>
            <a:spLocks noGrp="1"/>
          </p:cNvSpPr>
          <p:nvPr/>
        </p:nvSpPr>
        <p:spPr>
          <a:xfrm>
            <a:off x="4419600" y="2266950"/>
            <a:ext cx="3333750" cy="2381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5B0F7430-1CA8-4408-A82E-67C2372D7490}"/>
              </a:ext>
            </a:extLst>
          </p:cNvPr>
          <p:cNvSpPr>
            <a:spLocks noGrp="1"/>
          </p:cNvSpPr>
          <p:nvPr/>
        </p:nvSpPr>
        <p:spPr>
          <a:xfrm>
            <a:off x="4419600" y="2266950"/>
            <a:ext cx="3333750" cy="76200"/>
          </a:xfrm>
          <a:prstGeom prst="rect">
            <a:avLst/>
          </a:prstGeom>
          <a:solidFill>
            <a:srgbClr val="2563EB"/>
          </a:solidFill>
          <a:ln w="9525">
            <a:solidFill>
              <a:srgbClr val="2563EB"/>
            </a:solidFill>
            <a:prstDash val="solid"/>
          </a:ln>
        </p:spPr>
      </p:sp>
      <p:pic>
        <p:nvPicPr>
          <p:cNvPr id="31" name="Grafický objekt 3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4648200" y="2552700"/>
            <a:ext cx="457200" cy="457200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05FD6FD3-816B-4685-BC4D-DDF95D3ADB13}"/>
              </a:ext>
            </a:extLst>
          </p:cNvPr>
          <p:cNvSpPr>
            <a:spLocks noGrp="1"/>
          </p:cNvSpPr>
          <p:nvPr/>
        </p:nvSpPr>
        <p:spPr>
          <a:xfrm>
            <a:off x="5276850" y="2581275"/>
            <a:ext cx="22669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Řešení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09903FE7-82AE-45E1-BB89-EFBC39E787D4}"/>
              </a:ext>
            </a:extLst>
          </p:cNvPr>
          <p:cNvSpPr>
            <a:spLocks noGrp="1"/>
          </p:cNvSpPr>
          <p:nvPr/>
        </p:nvSpPr>
        <p:spPr>
          <a:xfrm>
            <a:off x="4648200" y="3162300"/>
            <a:ext cx="28765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Jaký postup, produkt nebo metoda pomáhá.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32FA73CC-BAC3-4A28-A2D1-C0ACEF1A6C6C}"/>
              </a:ext>
            </a:extLst>
          </p:cNvPr>
          <p:cNvSpPr>
            <a:spLocks noGrp="1"/>
          </p:cNvSpPr>
          <p:nvPr/>
        </p:nvSpPr>
        <p:spPr>
          <a:xfrm>
            <a:off x="8229600" y="2266950"/>
            <a:ext cx="3333750" cy="2381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96440D3C-2DB1-4197-8E1D-11B2468248B9}"/>
              </a:ext>
            </a:extLst>
          </p:cNvPr>
          <p:cNvSpPr>
            <a:spLocks noGrp="1"/>
          </p:cNvSpPr>
          <p:nvPr/>
        </p:nvSpPr>
        <p:spPr>
          <a:xfrm>
            <a:off x="8229600" y="2266950"/>
            <a:ext cx="3333750" cy="76200"/>
          </a:xfrm>
          <a:prstGeom prst="rect">
            <a:avLst/>
          </a:prstGeom>
          <a:solidFill>
            <a:srgbClr val="16A34A"/>
          </a:solidFill>
          <a:ln w="9525">
            <a:solidFill>
              <a:srgbClr val="16A34A"/>
            </a:solidFill>
            <a:prstDash val="solid"/>
          </a:ln>
        </p:spPr>
      </p:sp>
      <p:pic>
        <p:nvPicPr>
          <p:cNvPr id="36" name="Grafický objekt 35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/>
        </p:blipFill>
        <p:spPr>
          <a:xfrm>
            <a:off x="8458200" y="2552700"/>
            <a:ext cx="457200" cy="457200"/>
          </a:xfrm>
          <a:prstGeom prst="rect">
            <a:avLst/>
          </a:prstGeom>
        </p:spPr>
      </p:pic>
      <p:sp>
        <p:nvSpPr>
          <p:cNvPr id="18" name="Obdélník 17">
            <a:extLst>
              <a:ext uri="{FF2B5EF4-FFF2-40B4-BE49-F238E27FC236}">
                <a16:creationId xmlns:a16="http://schemas.microsoft.com/office/drawing/2014/main" id="{D2E54B75-4103-44D2-904F-1EBDB9CA1C67}"/>
              </a:ext>
            </a:extLst>
          </p:cNvPr>
          <p:cNvSpPr>
            <a:spLocks noGrp="1"/>
          </p:cNvSpPr>
          <p:nvPr/>
        </p:nvSpPr>
        <p:spPr>
          <a:xfrm>
            <a:off x="9086850" y="2581275"/>
            <a:ext cx="22669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Výsledek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C9334015-B1FB-467A-ADD6-8C9989E9A42B}"/>
              </a:ext>
            </a:extLst>
          </p:cNvPr>
          <p:cNvSpPr>
            <a:spLocks noGrp="1"/>
          </p:cNvSpPr>
          <p:nvPr/>
        </p:nvSpPr>
        <p:spPr>
          <a:xfrm>
            <a:off x="8458200" y="3162300"/>
            <a:ext cx="287655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425" b="0">
                <a:solidFill>
                  <a:srgbClr val="C9D2E3"/>
                </a:solidFill>
                <a:latin typeface="Aptos"/>
                <a:ea typeface="Aptos"/>
                <a:cs typeface="Aptos"/>
              </a:defRPr>
            </a:pPr>
            <a:r>
              <a:rPr sz="1425" b="0">
                <a:solidFill>
                  <a:srgbClr val="C9D2E3"/>
                </a:solidFill>
                <a:latin typeface="Aptos"/>
                <a:ea typeface="Aptos"/>
                <a:cs typeface="Aptos"/>
              </a:rPr>
              <a:t>Jaký dopad nebo závěr z toho plyne.</a:t>
            </a:r>
          </a:p>
        </p:txBody>
      </p:sp>
    </p:spTree>
    <p:extLst>
      <p:ext uri="{BB962C8B-B14F-4D97-AF65-F5344CB8AC3E}">
        <p14:creationId xmlns:p14="http://schemas.microsoft.com/office/powerpoint/2010/main" val="96154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316755A-0F35-48EC-8BEA-9BE2B90CD2DF}"/>
              </a:ext>
            </a:extLst>
          </p:cNvPr>
          <p:cNvSpPr>
            <a:spLocks noGrp="1"/>
          </p:cNvSpPr>
          <p:nvPr/>
        </p:nvSpPr>
        <p:spPr>
          <a:xfrm>
            <a:off x="514350" y="381000"/>
            <a:ext cx="4000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TMAVÁ VERZE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7590DC8-4A24-4966-A742-26070B579B93}"/>
              </a:ext>
            </a:extLst>
          </p:cNvPr>
          <p:cNvSpPr>
            <a:spLocks noGrp="1"/>
          </p:cNvSpPr>
          <p:nvPr/>
        </p:nvSpPr>
        <p:spPr>
          <a:xfrm>
            <a:off x="514350" y="819150"/>
            <a:ext cx="9144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1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31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Ikony pro rychlou orientaci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9BD5997E-5A0C-4FFE-AF02-BF5B868CFDBE}"/>
              </a:ext>
            </a:extLst>
          </p:cNvPr>
          <p:cNvSpPr>
            <a:spLocks noGrp="1"/>
          </p:cNvSpPr>
          <p:nvPr/>
        </p:nvSpPr>
        <p:spPr>
          <a:xfrm>
            <a:off x="514350" y="1752600"/>
            <a:ext cx="11163300" cy="19050"/>
          </a:xfrm>
          <a:prstGeom prst="rect">
            <a:avLst/>
          </a:prstGeom>
          <a:solidFill>
            <a:srgbClr val="30384F"/>
          </a:solidFill>
          <a:ln w="0">
            <a:noFill/>
            <a:prstDash val="solid"/>
          </a:ln>
        </p:spPr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A3FA9363-0E94-4686-9EB3-5B9EBCBD6941}"/>
              </a:ext>
            </a:extLst>
          </p:cNvPr>
          <p:cNvSpPr>
            <a:spLocks noGrp="1"/>
          </p:cNvSpPr>
          <p:nvPr/>
        </p:nvSpPr>
        <p:spPr>
          <a:xfrm>
            <a:off x="11182350" y="6229350"/>
            <a:ext cx="4953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200" b="1">
                <a:solidFill>
                  <a:srgbClr val="AAB4C8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AAB4C8"/>
                </a:solidFill>
                <a:latin typeface="Aptos"/>
                <a:ea typeface="Aptos"/>
                <a:cs typeface="Aptos"/>
              </a:rPr>
              <a:t>09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CD1DBC2C-AA01-47A8-BE99-412598DEF911}"/>
              </a:ext>
            </a:extLst>
          </p:cNvPr>
          <p:cNvSpPr>
            <a:spLocks noGrp="1"/>
          </p:cNvSpPr>
          <p:nvPr/>
        </p:nvSpPr>
        <p:spPr>
          <a:xfrm>
            <a:off x="723900" y="2590800"/>
            <a:ext cx="1619250" cy="1619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25" name="Grafický objekt 2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>
          <a:xfrm>
            <a:off x="1190625" y="2971800"/>
            <a:ext cx="685800" cy="685800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25982F83-5AE6-499C-9D47-B9C8732CBF3D}"/>
              </a:ext>
            </a:extLst>
          </p:cNvPr>
          <p:cNvSpPr>
            <a:spLocks noGrp="1"/>
          </p:cNvSpPr>
          <p:nvPr/>
        </p:nvSpPr>
        <p:spPr>
          <a:xfrm>
            <a:off x="819150" y="3924300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Bezpečnost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4101CD2F-3100-43A4-9500-8F8A50851695}"/>
              </a:ext>
            </a:extLst>
          </p:cNvPr>
          <p:cNvSpPr>
            <a:spLocks noGrp="1"/>
          </p:cNvSpPr>
          <p:nvPr/>
        </p:nvSpPr>
        <p:spPr>
          <a:xfrm>
            <a:off x="2914650" y="2590800"/>
            <a:ext cx="1619250" cy="1619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28" name="Grafický objekt 2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/>
        </p:blipFill>
        <p:spPr>
          <a:xfrm>
            <a:off x="3381375" y="2971800"/>
            <a:ext cx="685800" cy="6858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AE83C11-4EC5-44B1-8C16-69AFA1D201DF}"/>
              </a:ext>
            </a:extLst>
          </p:cNvPr>
          <p:cNvSpPr>
            <a:spLocks noGrp="1"/>
          </p:cNvSpPr>
          <p:nvPr/>
        </p:nvSpPr>
        <p:spPr>
          <a:xfrm>
            <a:off x="3009900" y="3924300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Rychlost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E7D93D0A-FC6B-4D34-8928-7B118074841C}"/>
              </a:ext>
            </a:extLst>
          </p:cNvPr>
          <p:cNvSpPr>
            <a:spLocks noGrp="1"/>
          </p:cNvSpPr>
          <p:nvPr/>
        </p:nvSpPr>
        <p:spPr>
          <a:xfrm>
            <a:off x="5105400" y="2590800"/>
            <a:ext cx="1619250" cy="1619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31" name="Grafický objekt 30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/>
        </p:blipFill>
        <p:spPr>
          <a:xfrm>
            <a:off x="5572125" y="2971800"/>
            <a:ext cx="685800" cy="685800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40C04547-DC2C-415D-A357-5353026765B3}"/>
              </a:ext>
            </a:extLst>
          </p:cNvPr>
          <p:cNvSpPr>
            <a:spLocks noGrp="1"/>
          </p:cNvSpPr>
          <p:nvPr/>
        </p:nvSpPr>
        <p:spPr>
          <a:xfrm>
            <a:off x="5200650" y="3924300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Data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C678BBB0-ED56-449A-AF54-DBC91F6D4A9A}"/>
              </a:ext>
            </a:extLst>
          </p:cNvPr>
          <p:cNvSpPr>
            <a:spLocks noGrp="1"/>
          </p:cNvSpPr>
          <p:nvPr/>
        </p:nvSpPr>
        <p:spPr>
          <a:xfrm>
            <a:off x="7296150" y="2590800"/>
            <a:ext cx="1619250" cy="1619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34" name="Grafický objekt 33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/>
        </p:blipFill>
        <p:spPr>
          <a:xfrm>
            <a:off x="7762875" y="2971800"/>
            <a:ext cx="685800" cy="685800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CBCD4D0D-30FC-4845-948F-6F76D5539C4F}"/>
              </a:ext>
            </a:extLst>
          </p:cNvPr>
          <p:cNvSpPr>
            <a:spLocks noGrp="1"/>
          </p:cNvSpPr>
          <p:nvPr/>
        </p:nvSpPr>
        <p:spPr>
          <a:xfrm>
            <a:off x="7391400" y="3924300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Škola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7E0E4328-04BB-4992-A0F6-497BF05EE217}"/>
              </a:ext>
            </a:extLst>
          </p:cNvPr>
          <p:cNvSpPr>
            <a:spLocks noGrp="1"/>
          </p:cNvSpPr>
          <p:nvPr/>
        </p:nvSpPr>
        <p:spPr>
          <a:xfrm>
            <a:off x="9486900" y="2590800"/>
            <a:ext cx="1619250" cy="1619250"/>
          </a:xfrm>
          <a:prstGeom prst="rect">
            <a:avLst/>
          </a:prstGeom>
          <a:solidFill>
            <a:srgbClr val="151B2E"/>
          </a:solidFill>
          <a:ln w="9525">
            <a:solidFill>
              <a:srgbClr val="30384F"/>
            </a:solidFill>
            <a:prstDash val="solid"/>
          </a:ln>
        </p:spPr>
      </p:sp>
      <p:pic>
        <p:nvPicPr>
          <p:cNvPr id="37" name="Grafický objekt 36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/>
        </p:blipFill>
        <p:spPr>
          <a:xfrm>
            <a:off x="9953625" y="2971800"/>
            <a:ext cx="685800" cy="685800"/>
          </a:xfrm>
          <a:prstGeom prst="rect">
            <a:avLst/>
          </a:prstGeom>
        </p:spPr>
      </p:pic>
      <p:sp>
        <p:nvSpPr>
          <p:cNvPr id="19" name="Obdélník 18">
            <a:extLst>
              <a:ext uri="{FF2B5EF4-FFF2-40B4-BE49-F238E27FC236}">
                <a16:creationId xmlns:a16="http://schemas.microsoft.com/office/drawing/2014/main" id="{EEB6503C-8057-4598-BA09-7E7329EECE7D}"/>
              </a:ext>
            </a:extLst>
          </p:cNvPr>
          <p:cNvSpPr>
            <a:spLocks noGrp="1"/>
          </p:cNvSpPr>
          <p:nvPr/>
        </p:nvSpPr>
        <p:spPr>
          <a:xfrm>
            <a:off x="9582150" y="3924300"/>
            <a:ext cx="1428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6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Technika</a:t>
            </a:r>
          </a:p>
        </p:txBody>
      </p:sp>
    </p:spTree>
    <p:extLst>
      <p:ext uri="{BB962C8B-B14F-4D97-AF65-F5344CB8AC3E}">
        <p14:creationId xmlns:p14="http://schemas.microsoft.com/office/powerpoint/2010/main" val="1274902060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</Words>
  <Application>Microsoft Office PowerPoint</Application>
  <DocSecurity>0</DocSecurity>
  <PresentationFormat>Širokoúhlá obrazovka</PresentationFormat>
  <Paragraphs>134</Paragraphs>
  <Slides>12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Aptos</vt:lpstr>
      <vt:lpstr>Arial</vt:lpstr>
      <vt:lpstr>Calibri</vt:lpstr>
      <vt:lpstr>ChatGPT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Tomáš Meduna</cp:lastModifiedBy>
  <cp:revision>1</cp:revision>
  <dcterms:created xsi:type="dcterms:W3CDTF">2026-07-10T10:28:45Z</dcterms:created>
  <dcterms:modified xsi:type="dcterms:W3CDTF">2026-07-10T10:48:42Z</dcterms:modified>
</cp:coreProperties>
</file>